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82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379C-D2E6-82B3-2926-5B8DC659C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II Corinthians 5:11-21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B47B-3E81-ABCD-7F0B-F7A146CA5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We have come to know the “fear of the Lord”</a:t>
            </a:r>
          </a:p>
          <a:p>
            <a:r>
              <a:rPr lang="en-US" sz="3600" dirty="0"/>
              <a:t>We are controlled by the “love of Christ”</a:t>
            </a:r>
          </a:p>
          <a:p>
            <a:r>
              <a:rPr lang="en-US" sz="3600" dirty="0">
                <a:latin typeface="+mj-lt"/>
              </a:rPr>
              <a:t>These changes are effectual in us..</a:t>
            </a:r>
          </a:p>
          <a:p>
            <a:pPr lvl="1"/>
            <a:r>
              <a:rPr lang="en-US" sz="3600" dirty="0"/>
              <a:t>We are a new creation, with new vision…</a:t>
            </a:r>
          </a:p>
          <a:p>
            <a:pPr lvl="1"/>
            <a:r>
              <a:rPr lang="en-US" sz="3600" dirty="0"/>
              <a:t>We have received reconciliation</a:t>
            </a:r>
          </a:p>
          <a:p>
            <a:pPr lvl="1"/>
            <a:r>
              <a:rPr lang="en-US" sz="3600" dirty="0"/>
              <a:t>We have received a ministry</a:t>
            </a:r>
          </a:p>
        </p:txBody>
      </p:sp>
    </p:spTree>
    <p:extLst>
      <p:ext uri="{BB962C8B-B14F-4D97-AF65-F5344CB8AC3E}">
        <p14:creationId xmlns:p14="http://schemas.microsoft.com/office/powerpoint/2010/main" val="167535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379C-D2E6-82B3-2926-5B8DC659C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Ambassadors for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B47B-3E81-ABCD-7F0B-F7A146CA5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person acting as representative or promotor of an activity, person, or cause…</a:t>
            </a:r>
          </a:p>
          <a:p>
            <a:r>
              <a:rPr lang="en-US" sz="3600" dirty="0"/>
              <a:t>We are channels for God’s reconciliation</a:t>
            </a:r>
          </a:p>
          <a:p>
            <a:r>
              <a:rPr lang="en-US" sz="3600" i="1" dirty="0" err="1"/>
              <a:t>Parakaleo</a:t>
            </a:r>
            <a:r>
              <a:rPr lang="en-US" sz="3600" i="1" dirty="0"/>
              <a:t> – </a:t>
            </a:r>
            <a:r>
              <a:rPr lang="en-US" sz="3600" dirty="0"/>
              <a:t>make an appeal or comfort</a:t>
            </a:r>
          </a:p>
          <a:p>
            <a:r>
              <a:rPr lang="en-US" sz="3600" i="1" dirty="0"/>
              <a:t>Deomai – </a:t>
            </a:r>
            <a:r>
              <a:rPr lang="en-US" sz="3600" dirty="0"/>
              <a:t>beg, implore, plead</a:t>
            </a:r>
          </a:p>
          <a:p>
            <a:r>
              <a:rPr lang="en-US" sz="3600" dirty="0"/>
              <a:t>Nothing is “off the record”</a:t>
            </a:r>
          </a:p>
        </p:txBody>
      </p:sp>
    </p:spTree>
    <p:extLst>
      <p:ext uri="{BB962C8B-B14F-4D97-AF65-F5344CB8AC3E}">
        <p14:creationId xmlns:p14="http://schemas.microsoft.com/office/powerpoint/2010/main" val="2566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379C-D2E6-82B3-2926-5B8DC659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950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…so that we might become the righteousness of God…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B47B-3E81-ABCD-7F0B-F7A146CA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49"/>
            <a:ext cx="10515600" cy="4214813"/>
          </a:xfrm>
        </p:spPr>
        <p:txBody>
          <a:bodyPr>
            <a:normAutofit/>
          </a:bodyPr>
          <a:lstStyle/>
          <a:p>
            <a:r>
              <a:rPr lang="en-US" sz="3600" dirty="0"/>
              <a:t>Romans 8:3 “…sending His own Son in the likeness of sinful flesh and as an offering for sin…”</a:t>
            </a:r>
          </a:p>
          <a:p>
            <a:r>
              <a:rPr lang="en-US" sz="3600" dirty="0"/>
              <a:t>Leviticus 16:21-22 “…shall bear on itself all their iniquities…”</a:t>
            </a:r>
          </a:p>
          <a:p>
            <a:r>
              <a:rPr lang="en-US" sz="3600" dirty="0"/>
              <a:t>Romans 3:26 God is both “just and the justifier”</a:t>
            </a:r>
          </a:p>
        </p:txBody>
      </p:sp>
    </p:spTree>
    <p:extLst>
      <p:ext uri="{BB962C8B-B14F-4D97-AF65-F5344CB8AC3E}">
        <p14:creationId xmlns:p14="http://schemas.microsoft.com/office/powerpoint/2010/main" val="336439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379C-D2E6-82B3-2926-5B8DC659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950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/>
              <a:t>…so that we might become the righteousness of God…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CB47B-3E81-ABCD-7F0B-F7A146CA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49"/>
            <a:ext cx="10515600" cy="4214813"/>
          </a:xfrm>
        </p:spPr>
        <p:txBody>
          <a:bodyPr>
            <a:normAutofit/>
          </a:bodyPr>
          <a:lstStyle/>
          <a:p>
            <a:r>
              <a:rPr lang="en-US" sz="3200" dirty="0"/>
              <a:t>Revelation 1:5 “first born from the </a:t>
            </a:r>
            <a:r>
              <a:rPr lang="en-US" sz="3200" dirty="0">
                <a:latin typeface="+mj-lt"/>
              </a:rPr>
              <a:t>DEAD</a:t>
            </a:r>
            <a:r>
              <a:rPr lang="en-US" sz="3200" dirty="0"/>
              <a:t>…”</a:t>
            </a:r>
          </a:p>
          <a:p>
            <a:r>
              <a:rPr lang="en-US" sz="3200" dirty="0"/>
              <a:t>Revelation 5:6 a Lamb standing, as if </a:t>
            </a:r>
            <a:r>
              <a:rPr lang="en-US" sz="3200" dirty="0">
                <a:latin typeface="+mj-lt"/>
              </a:rPr>
              <a:t>SLAIN</a:t>
            </a:r>
            <a:r>
              <a:rPr lang="en-US" sz="3200" dirty="0"/>
              <a:t>…</a:t>
            </a:r>
          </a:p>
          <a:p>
            <a:r>
              <a:rPr lang="en-US" sz="3200" dirty="0"/>
              <a:t>Revelation 5:12 Worthy is the Lamb that was </a:t>
            </a:r>
            <a:r>
              <a:rPr lang="en-US" sz="3200" dirty="0">
                <a:latin typeface="+mj-lt"/>
              </a:rPr>
              <a:t>SLAIN</a:t>
            </a:r>
            <a:r>
              <a:rPr lang="en-US" sz="3200" dirty="0"/>
              <a:t>…</a:t>
            </a:r>
          </a:p>
          <a:p>
            <a:r>
              <a:rPr lang="en-US" sz="3200" dirty="0"/>
              <a:t>Revelation 13:8 the Lamb who has been </a:t>
            </a:r>
            <a:r>
              <a:rPr lang="en-US" sz="3200" dirty="0">
                <a:latin typeface="+mj-lt"/>
              </a:rPr>
              <a:t>SLAIN</a:t>
            </a:r>
            <a:r>
              <a:rPr lang="en-US" sz="3200" dirty="0"/>
              <a:t>…</a:t>
            </a:r>
          </a:p>
          <a:p>
            <a:r>
              <a:rPr lang="en-US" sz="3200" dirty="0"/>
              <a:t>Revelation 19:11-13 the righteous judge who is clothed in a robe dipped in </a:t>
            </a:r>
            <a:r>
              <a:rPr lang="en-US" sz="3200" dirty="0">
                <a:latin typeface="+mj-lt"/>
              </a:rPr>
              <a:t>BLOOD</a:t>
            </a: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35277851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7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25</TotalTime>
  <Words>214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II Corinthians 5:11-21</vt:lpstr>
      <vt:lpstr>Ambassadors for Christ</vt:lpstr>
      <vt:lpstr>…so that we might become the righteousness of God…</vt:lpstr>
      <vt:lpstr>…so that we might become the righteousness of God…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2024-03-06T17:02:20Z</dcterms:created>
  <dcterms:modified xsi:type="dcterms:W3CDTF">2024-03-06T17:27:30Z</dcterms:modified>
</cp:coreProperties>
</file>