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6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rd's eye view of sea">
            <a:extLst>
              <a:ext uri="{FF2B5EF4-FFF2-40B4-BE49-F238E27FC236}">
                <a16:creationId xmlns:a16="http://schemas.microsoft.com/office/drawing/2014/main" id="{14AF6E9C-0750-1AE8-32B5-2618073A3F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0" b="7770"/>
          <a:stretch/>
        </p:blipFill>
        <p:spPr bwMode="auto">
          <a:xfrm>
            <a:off x="-1" y="-9329"/>
            <a:ext cx="12208586" cy="686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0588790-8118-A6FE-9121-4DC2AEBA5F7C}"/>
              </a:ext>
            </a:extLst>
          </p:cNvPr>
          <p:cNvSpPr/>
          <p:nvPr/>
        </p:nvSpPr>
        <p:spPr>
          <a:xfrm>
            <a:off x="0" y="0"/>
            <a:ext cx="12208584" cy="6867329"/>
          </a:xfrm>
          <a:custGeom>
            <a:avLst/>
            <a:gdLst/>
            <a:ahLst/>
            <a:cxnLst/>
            <a:rect l="l" t="t" r="r" b="b"/>
            <a:pathLst>
              <a:path w="12439646" h="6997301">
                <a:moveTo>
                  <a:pt x="3354078" y="6884882"/>
                </a:moveTo>
                <a:lnTo>
                  <a:pt x="3354078" y="6968464"/>
                </a:lnTo>
                <a:lnTo>
                  <a:pt x="3432859" y="6968464"/>
                </a:lnTo>
                <a:lnTo>
                  <a:pt x="3432859" y="6884882"/>
                </a:lnTo>
                <a:close/>
                <a:moveTo>
                  <a:pt x="825533" y="6778537"/>
                </a:moveTo>
                <a:lnTo>
                  <a:pt x="825533" y="6855372"/>
                </a:lnTo>
                <a:cubicBezTo>
                  <a:pt x="822619" y="6861385"/>
                  <a:pt x="816935" y="6869634"/>
                  <a:pt x="808481" y="6880119"/>
                </a:cubicBezTo>
                <a:cubicBezTo>
                  <a:pt x="800028" y="6890604"/>
                  <a:pt x="788448" y="6900175"/>
                  <a:pt x="773742" y="6908830"/>
                </a:cubicBezTo>
                <a:cubicBezTo>
                  <a:pt x="759037" y="6917486"/>
                  <a:pt x="740850" y="6922076"/>
                  <a:pt x="719181" y="6922601"/>
                </a:cubicBezTo>
                <a:cubicBezTo>
                  <a:pt x="697525" y="6922287"/>
                  <a:pt x="681143" y="6916742"/>
                  <a:pt x="670036" y="6905965"/>
                </a:cubicBezTo>
                <a:cubicBezTo>
                  <a:pt x="658929" y="6895189"/>
                  <a:pt x="653354" y="6881069"/>
                  <a:pt x="653311" y="6863604"/>
                </a:cubicBezTo>
                <a:cubicBezTo>
                  <a:pt x="652968" y="6847282"/>
                  <a:pt x="657943" y="6834305"/>
                  <a:pt x="668235" y="6824672"/>
                </a:cubicBezTo>
                <a:cubicBezTo>
                  <a:pt x="678527" y="6815039"/>
                  <a:pt x="696195" y="6807893"/>
                  <a:pt x="721240" y="6803234"/>
                </a:cubicBezTo>
                <a:cubicBezTo>
                  <a:pt x="742825" y="6799590"/>
                  <a:pt x="762780" y="6795902"/>
                  <a:pt x="781105" y="6792172"/>
                </a:cubicBezTo>
                <a:cubicBezTo>
                  <a:pt x="799431" y="6788442"/>
                  <a:pt x="814240" y="6783897"/>
                  <a:pt x="825533" y="6778537"/>
                </a:cubicBezTo>
                <a:close/>
                <a:moveTo>
                  <a:pt x="4143128" y="6751151"/>
                </a:moveTo>
                <a:lnTo>
                  <a:pt x="4143128" y="6803872"/>
                </a:lnTo>
                <a:lnTo>
                  <a:pt x="4339181" y="6803872"/>
                </a:lnTo>
                <a:lnTo>
                  <a:pt x="4339181" y="6751151"/>
                </a:lnTo>
                <a:close/>
                <a:moveTo>
                  <a:pt x="4808543" y="6701002"/>
                </a:moveTo>
                <a:cubicBezTo>
                  <a:pt x="4835828" y="6700988"/>
                  <a:pt x="4859127" y="6709936"/>
                  <a:pt x="4878437" y="6727845"/>
                </a:cubicBezTo>
                <a:cubicBezTo>
                  <a:pt x="4897747" y="6745754"/>
                  <a:pt x="4907838" y="6772711"/>
                  <a:pt x="4908709" y="6808715"/>
                </a:cubicBezTo>
                <a:cubicBezTo>
                  <a:pt x="4907966" y="6845406"/>
                  <a:pt x="4898133" y="6872877"/>
                  <a:pt x="4879209" y="6891130"/>
                </a:cubicBezTo>
                <a:cubicBezTo>
                  <a:pt x="4860284" y="6909382"/>
                  <a:pt x="4836729" y="6918501"/>
                  <a:pt x="4808543" y="6918487"/>
                </a:cubicBezTo>
                <a:cubicBezTo>
                  <a:pt x="4781228" y="6918444"/>
                  <a:pt x="4757816" y="6908582"/>
                  <a:pt x="4738305" y="6888900"/>
                </a:cubicBezTo>
                <a:cubicBezTo>
                  <a:pt x="4718794" y="6869218"/>
                  <a:pt x="4708589" y="6839974"/>
                  <a:pt x="4707689" y="6801168"/>
                </a:cubicBezTo>
                <a:cubicBezTo>
                  <a:pt x="4708717" y="6768780"/>
                  <a:pt x="4719180" y="6744024"/>
                  <a:pt x="4739077" y="6726901"/>
                </a:cubicBezTo>
                <a:cubicBezTo>
                  <a:pt x="4758973" y="6709778"/>
                  <a:pt x="4782128" y="6701145"/>
                  <a:pt x="4808543" y="6701002"/>
                </a:cubicBezTo>
                <a:close/>
                <a:moveTo>
                  <a:pt x="1982207" y="6661226"/>
                </a:moveTo>
                <a:cubicBezTo>
                  <a:pt x="2011337" y="6661383"/>
                  <a:pt x="2034379" y="6670678"/>
                  <a:pt x="2051331" y="6689109"/>
                </a:cubicBezTo>
                <a:cubicBezTo>
                  <a:pt x="2068283" y="6707540"/>
                  <a:pt x="2077260" y="6734165"/>
                  <a:pt x="2078261" y="6768982"/>
                </a:cubicBezTo>
                <a:lnTo>
                  <a:pt x="1879293" y="6768982"/>
                </a:lnTo>
                <a:cubicBezTo>
                  <a:pt x="1883152" y="6732663"/>
                  <a:pt x="1894301" y="6705610"/>
                  <a:pt x="1912740" y="6687822"/>
                </a:cubicBezTo>
                <a:cubicBezTo>
                  <a:pt x="1931179" y="6670034"/>
                  <a:pt x="1954335" y="6661169"/>
                  <a:pt x="1982207" y="6661226"/>
                </a:cubicBezTo>
                <a:close/>
                <a:moveTo>
                  <a:pt x="3354078" y="6611934"/>
                </a:moveTo>
                <a:lnTo>
                  <a:pt x="3354078" y="6695516"/>
                </a:lnTo>
                <a:lnTo>
                  <a:pt x="3432859" y="6695516"/>
                </a:lnTo>
                <a:lnTo>
                  <a:pt x="3432859" y="6611934"/>
                </a:lnTo>
                <a:close/>
                <a:moveTo>
                  <a:pt x="2177473" y="6611934"/>
                </a:moveTo>
                <a:lnTo>
                  <a:pt x="2281697" y="6968464"/>
                </a:lnTo>
                <a:lnTo>
                  <a:pt x="2343408" y="6968464"/>
                </a:lnTo>
                <a:lnTo>
                  <a:pt x="2439405" y="6695516"/>
                </a:lnTo>
                <a:lnTo>
                  <a:pt x="2536086" y="6968464"/>
                </a:lnTo>
                <a:lnTo>
                  <a:pt x="2597798" y="6968464"/>
                </a:lnTo>
                <a:lnTo>
                  <a:pt x="2702024" y="6611934"/>
                </a:lnTo>
                <a:lnTo>
                  <a:pt x="2632082" y="6611934"/>
                </a:lnTo>
                <a:lnTo>
                  <a:pt x="2558714" y="6882139"/>
                </a:lnTo>
                <a:lnTo>
                  <a:pt x="2467517" y="6611934"/>
                </a:lnTo>
                <a:lnTo>
                  <a:pt x="2411977" y="6611934"/>
                </a:lnTo>
                <a:lnTo>
                  <a:pt x="2320781" y="6882139"/>
                </a:lnTo>
                <a:lnTo>
                  <a:pt x="2247413" y="6611934"/>
                </a:lnTo>
                <a:close/>
                <a:moveTo>
                  <a:pt x="1982207" y="6608505"/>
                </a:moveTo>
                <a:cubicBezTo>
                  <a:pt x="1953549" y="6608389"/>
                  <a:pt x="1926412" y="6614707"/>
                  <a:pt x="1900795" y="6627459"/>
                </a:cubicBezTo>
                <a:cubicBezTo>
                  <a:pt x="1875178" y="6640210"/>
                  <a:pt x="1854249" y="6660088"/>
                  <a:pt x="1838009" y="6687094"/>
                </a:cubicBezTo>
                <a:cubicBezTo>
                  <a:pt x="1821769" y="6714099"/>
                  <a:pt x="1813384" y="6748925"/>
                  <a:pt x="1812856" y="6791571"/>
                </a:cubicBezTo>
                <a:cubicBezTo>
                  <a:pt x="1813359" y="6833552"/>
                  <a:pt x="1821641" y="6867955"/>
                  <a:pt x="1837704" y="6894778"/>
                </a:cubicBezTo>
                <a:cubicBezTo>
                  <a:pt x="1853766" y="6921601"/>
                  <a:pt x="1874594" y="6941412"/>
                  <a:pt x="1900185" y="6954210"/>
                </a:cubicBezTo>
                <a:cubicBezTo>
                  <a:pt x="1925776" y="6967008"/>
                  <a:pt x="1953117" y="6973359"/>
                  <a:pt x="1982207" y="6973265"/>
                </a:cubicBezTo>
                <a:cubicBezTo>
                  <a:pt x="2020184" y="6973424"/>
                  <a:pt x="2051592" y="6966088"/>
                  <a:pt x="2076429" y="6951257"/>
                </a:cubicBezTo>
                <a:cubicBezTo>
                  <a:pt x="2101267" y="6936427"/>
                  <a:pt x="2120142" y="6913148"/>
                  <a:pt x="2133055" y="6881422"/>
                </a:cubicBezTo>
                <a:lnTo>
                  <a:pt x="2070713" y="6881422"/>
                </a:lnTo>
                <a:cubicBezTo>
                  <a:pt x="2062008" y="6895063"/>
                  <a:pt x="2050945" y="6905015"/>
                  <a:pt x="2037523" y="6911278"/>
                </a:cubicBezTo>
                <a:cubicBezTo>
                  <a:pt x="2024102" y="6917541"/>
                  <a:pt x="2007035" y="6920630"/>
                  <a:pt x="1986324" y="6920544"/>
                </a:cubicBezTo>
                <a:cubicBezTo>
                  <a:pt x="1955878" y="6920787"/>
                  <a:pt x="1931350" y="6912408"/>
                  <a:pt x="1912740" y="6895406"/>
                </a:cubicBezTo>
                <a:cubicBezTo>
                  <a:pt x="1894130" y="6878405"/>
                  <a:pt x="1882981" y="6851322"/>
                  <a:pt x="1879293" y="6814159"/>
                </a:cubicBezTo>
                <a:lnTo>
                  <a:pt x="2144013" y="6814159"/>
                </a:lnTo>
                <a:cubicBezTo>
                  <a:pt x="2144341" y="6811108"/>
                  <a:pt x="2144541" y="6808141"/>
                  <a:pt x="2144612" y="6805261"/>
                </a:cubicBezTo>
                <a:cubicBezTo>
                  <a:pt x="2144683" y="6802380"/>
                  <a:pt x="2144712" y="6799414"/>
                  <a:pt x="2144698" y="6796362"/>
                </a:cubicBezTo>
                <a:cubicBezTo>
                  <a:pt x="2144292" y="6752148"/>
                  <a:pt x="2136654" y="6716199"/>
                  <a:pt x="2121781" y="6688513"/>
                </a:cubicBezTo>
                <a:cubicBezTo>
                  <a:pt x="2106908" y="6660828"/>
                  <a:pt x="2087233" y="6640535"/>
                  <a:pt x="2062755" y="6627636"/>
                </a:cubicBezTo>
                <a:cubicBezTo>
                  <a:pt x="2038278" y="6614737"/>
                  <a:pt x="2011428" y="6608360"/>
                  <a:pt x="1982207" y="6608505"/>
                </a:cubicBezTo>
                <a:close/>
                <a:moveTo>
                  <a:pt x="749372" y="6608505"/>
                </a:moveTo>
                <a:cubicBezTo>
                  <a:pt x="705976" y="6608546"/>
                  <a:pt x="672024" y="6617023"/>
                  <a:pt x="647516" y="6633936"/>
                </a:cubicBezTo>
                <a:cubicBezTo>
                  <a:pt x="623009" y="6650849"/>
                  <a:pt x="608958" y="6675953"/>
                  <a:pt x="605365" y="6709248"/>
                </a:cubicBezTo>
                <a:lnTo>
                  <a:pt x="671151" y="6709248"/>
                </a:lnTo>
                <a:cubicBezTo>
                  <a:pt x="673910" y="6692813"/>
                  <a:pt x="681772" y="6680578"/>
                  <a:pt x="694737" y="6672546"/>
                </a:cubicBezTo>
                <a:cubicBezTo>
                  <a:pt x="707702" y="6664514"/>
                  <a:pt x="725685" y="6660512"/>
                  <a:pt x="748685" y="6660540"/>
                </a:cubicBezTo>
                <a:cubicBezTo>
                  <a:pt x="772000" y="6659954"/>
                  <a:pt x="790554" y="6664728"/>
                  <a:pt x="804348" y="6674861"/>
                </a:cubicBezTo>
                <a:cubicBezTo>
                  <a:pt x="818143" y="6684995"/>
                  <a:pt x="825204" y="6704003"/>
                  <a:pt x="825533" y="6731887"/>
                </a:cubicBezTo>
                <a:lnTo>
                  <a:pt x="825533" y="6735317"/>
                </a:lnTo>
                <a:cubicBezTo>
                  <a:pt x="813154" y="6741649"/>
                  <a:pt x="796401" y="6746651"/>
                  <a:pt x="775273" y="6750324"/>
                </a:cubicBezTo>
                <a:cubicBezTo>
                  <a:pt x="754146" y="6753997"/>
                  <a:pt x="732933" y="6757456"/>
                  <a:pt x="711633" y="6760700"/>
                </a:cubicBezTo>
                <a:cubicBezTo>
                  <a:pt x="672414" y="6766174"/>
                  <a:pt x="641476" y="6776664"/>
                  <a:pt x="618819" y="6792171"/>
                </a:cubicBezTo>
                <a:cubicBezTo>
                  <a:pt x="596163" y="6807678"/>
                  <a:pt x="584600" y="6832403"/>
                  <a:pt x="584131" y="6866347"/>
                </a:cubicBezTo>
                <a:cubicBezTo>
                  <a:pt x="584971" y="6902602"/>
                  <a:pt x="596476" y="6929507"/>
                  <a:pt x="618646" y="6947063"/>
                </a:cubicBezTo>
                <a:cubicBezTo>
                  <a:pt x="640816" y="6964619"/>
                  <a:pt x="668610" y="6973353"/>
                  <a:pt x="702027" y="6973265"/>
                </a:cubicBezTo>
                <a:cubicBezTo>
                  <a:pt x="730490" y="6972661"/>
                  <a:pt x="753844" y="6967554"/>
                  <a:pt x="772090" y="6957945"/>
                </a:cubicBezTo>
                <a:cubicBezTo>
                  <a:pt x="790336" y="6948336"/>
                  <a:pt x="804236" y="6937850"/>
                  <a:pt x="813789" y="6926488"/>
                </a:cubicBezTo>
                <a:cubicBezTo>
                  <a:pt x="823343" y="6915126"/>
                  <a:pt x="829312" y="6906513"/>
                  <a:pt x="831697" y="6900649"/>
                </a:cubicBezTo>
                <a:lnTo>
                  <a:pt x="831697" y="6918485"/>
                </a:lnTo>
                <a:cubicBezTo>
                  <a:pt x="831983" y="6937159"/>
                  <a:pt x="837748" y="6950654"/>
                  <a:pt x="848992" y="6958970"/>
                </a:cubicBezTo>
                <a:cubicBezTo>
                  <a:pt x="860237" y="6967286"/>
                  <a:pt x="875249" y="6971365"/>
                  <a:pt x="894028" y="6971208"/>
                </a:cubicBezTo>
                <a:cubicBezTo>
                  <a:pt x="899085" y="6971265"/>
                  <a:pt x="903714" y="6970979"/>
                  <a:pt x="907915" y="6970352"/>
                </a:cubicBezTo>
                <a:cubicBezTo>
                  <a:pt x="912115" y="6969724"/>
                  <a:pt x="916401" y="6968412"/>
                  <a:pt x="920773" y="6966416"/>
                </a:cubicBezTo>
                <a:lnTo>
                  <a:pt x="920773" y="6925345"/>
                </a:lnTo>
                <a:cubicBezTo>
                  <a:pt x="911586" y="6925416"/>
                  <a:pt x="904928" y="6923215"/>
                  <a:pt x="900799" y="6918742"/>
                </a:cubicBezTo>
                <a:cubicBezTo>
                  <a:pt x="896670" y="6914268"/>
                  <a:pt x="894641" y="6907094"/>
                  <a:pt x="894713" y="6897218"/>
                </a:cubicBezTo>
                <a:lnTo>
                  <a:pt x="894713" y="6748352"/>
                </a:lnTo>
                <a:cubicBezTo>
                  <a:pt x="894915" y="6698416"/>
                  <a:pt x="883209" y="6662506"/>
                  <a:pt x="859592" y="6640621"/>
                </a:cubicBezTo>
                <a:cubicBezTo>
                  <a:pt x="835977" y="6618736"/>
                  <a:pt x="799236" y="6608031"/>
                  <a:pt x="749372" y="6608505"/>
                </a:cubicBezTo>
                <a:close/>
                <a:moveTo>
                  <a:pt x="1230155" y="6522780"/>
                </a:moveTo>
                <a:lnTo>
                  <a:pt x="1230155" y="6611934"/>
                </a:lnTo>
                <a:lnTo>
                  <a:pt x="1173919" y="6611934"/>
                </a:lnTo>
                <a:lnTo>
                  <a:pt x="1173919" y="6666712"/>
                </a:lnTo>
                <a:lnTo>
                  <a:pt x="1230155" y="6666712"/>
                </a:lnTo>
                <a:lnTo>
                  <a:pt x="1230155" y="6893104"/>
                </a:lnTo>
                <a:cubicBezTo>
                  <a:pt x="1230725" y="6924895"/>
                  <a:pt x="1239003" y="6946278"/>
                  <a:pt x="1254987" y="6957252"/>
                </a:cubicBezTo>
                <a:cubicBezTo>
                  <a:pt x="1270971" y="6968227"/>
                  <a:pt x="1291240" y="6973336"/>
                  <a:pt x="1315794" y="6972579"/>
                </a:cubicBezTo>
                <a:cubicBezTo>
                  <a:pt x="1327181" y="6972551"/>
                  <a:pt x="1337839" y="6971752"/>
                  <a:pt x="1347770" y="6970183"/>
                </a:cubicBezTo>
                <a:cubicBezTo>
                  <a:pt x="1357699" y="6968613"/>
                  <a:pt x="1366472" y="6966445"/>
                  <a:pt x="1374087" y="6963678"/>
                </a:cubicBezTo>
                <a:lnTo>
                  <a:pt x="1374087" y="6912313"/>
                </a:lnTo>
                <a:cubicBezTo>
                  <a:pt x="1366614" y="6914342"/>
                  <a:pt x="1359785" y="6915771"/>
                  <a:pt x="1353599" y="6916600"/>
                </a:cubicBezTo>
                <a:cubicBezTo>
                  <a:pt x="1347412" y="6917429"/>
                  <a:pt x="1341440" y="6917829"/>
                  <a:pt x="1335682" y="6917801"/>
                </a:cubicBezTo>
                <a:cubicBezTo>
                  <a:pt x="1322166" y="6917701"/>
                  <a:pt x="1312679" y="6914814"/>
                  <a:pt x="1307222" y="6909140"/>
                </a:cubicBezTo>
                <a:cubicBezTo>
                  <a:pt x="1301764" y="6903466"/>
                  <a:pt x="1299135" y="6895605"/>
                  <a:pt x="1299335" y="6885557"/>
                </a:cubicBezTo>
                <a:lnTo>
                  <a:pt x="1299335" y="6666712"/>
                </a:lnTo>
                <a:lnTo>
                  <a:pt x="1369286" y="6666712"/>
                </a:lnTo>
                <a:lnTo>
                  <a:pt x="1369286" y="6611934"/>
                </a:lnTo>
                <a:lnTo>
                  <a:pt x="1299335" y="6611934"/>
                </a:lnTo>
                <a:lnTo>
                  <a:pt x="1299335" y="6522780"/>
                </a:lnTo>
                <a:close/>
                <a:moveTo>
                  <a:pt x="1001555" y="6522780"/>
                </a:moveTo>
                <a:lnTo>
                  <a:pt x="1001555" y="6611934"/>
                </a:lnTo>
                <a:lnTo>
                  <a:pt x="945319" y="6611934"/>
                </a:lnTo>
                <a:lnTo>
                  <a:pt x="945319" y="6666712"/>
                </a:lnTo>
                <a:lnTo>
                  <a:pt x="1001555" y="6666712"/>
                </a:lnTo>
                <a:lnTo>
                  <a:pt x="1001555" y="6893104"/>
                </a:lnTo>
                <a:cubicBezTo>
                  <a:pt x="1002125" y="6924895"/>
                  <a:pt x="1010402" y="6946278"/>
                  <a:pt x="1026387" y="6957252"/>
                </a:cubicBezTo>
                <a:cubicBezTo>
                  <a:pt x="1042371" y="6968227"/>
                  <a:pt x="1062640" y="6973336"/>
                  <a:pt x="1087194" y="6972579"/>
                </a:cubicBezTo>
                <a:cubicBezTo>
                  <a:pt x="1098581" y="6972551"/>
                  <a:pt x="1109240" y="6971752"/>
                  <a:pt x="1119169" y="6970183"/>
                </a:cubicBezTo>
                <a:cubicBezTo>
                  <a:pt x="1129099" y="6968613"/>
                  <a:pt x="1137872" y="6966445"/>
                  <a:pt x="1145487" y="6963678"/>
                </a:cubicBezTo>
                <a:lnTo>
                  <a:pt x="1145487" y="6912313"/>
                </a:lnTo>
                <a:cubicBezTo>
                  <a:pt x="1138014" y="6914342"/>
                  <a:pt x="1131185" y="6915771"/>
                  <a:pt x="1124999" y="6916600"/>
                </a:cubicBezTo>
                <a:cubicBezTo>
                  <a:pt x="1118812" y="6917429"/>
                  <a:pt x="1112840" y="6917829"/>
                  <a:pt x="1107082" y="6917801"/>
                </a:cubicBezTo>
                <a:cubicBezTo>
                  <a:pt x="1093566" y="6917701"/>
                  <a:pt x="1084079" y="6914814"/>
                  <a:pt x="1078621" y="6909140"/>
                </a:cubicBezTo>
                <a:cubicBezTo>
                  <a:pt x="1073164" y="6903466"/>
                  <a:pt x="1070535" y="6895605"/>
                  <a:pt x="1070735" y="6885557"/>
                </a:cubicBezTo>
                <a:lnTo>
                  <a:pt x="1070735" y="6666712"/>
                </a:lnTo>
                <a:lnTo>
                  <a:pt x="1140686" y="6666712"/>
                </a:lnTo>
                <a:lnTo>
                  <a:pt x="1140686" y="6611934"/>
                </a:lnTo>
                <a:lnTo>
                  <a:pt x="1070735" y="6611934"/>
                </a:lnTo>
                <a:lnTo>
                  <a:pt x="1070735" y="6522780"/>
                </a:lnTo>
                <a:close/>
                <a:moveTo>
                  <a:pt x="4480618" y="6488490"/>
                </a:moveTo>
                <a:cubicBezTo>
                  <a:pt x="4474918" y="6508221"/>
                  <a:pt x="4464030" y="6524137"/>
                  <a:pt x="4447957" y="6536239"/>
                </a:cubicBezTo>
                <a:cubicBezTo>
                  <a:pt x="4431883" y="6548340"/>
                  <a:pt x="4411909" y="6555513"/>
                  <a:pt x="4388035" y="6557756"/>
                </a:cubicBezTo>
                <a:lnTo>
                  <a:pt x="4388035" y="6615277"/>
                </a:lnTo>
                <a:cubicBezTo>
                  <a:pt x="4407452" y="6614821"/>
                  <a:pt x="4425197" y="6611283"/>
                  <a:pt x="4441270" y="6604663"/>
                </a:cubicBezTo>
                <a:cubicBezTo>
                  <a:pt x="4457343" y="6598044"/>
                  <a:pt x="4470460" y="6589028"/>
                  <a:pt x="4480618" y="6577615"/>
                </a:cubicBezTo>
                <a:lnTo>
                  <a:pt x="4480618" y="6968464"/>
                </a:lnTo>
                <a:lnTo>
                  <a:pt x="4549798" y="6968464"/>
                </a:lnTo>
                <a:lnTo>
                  <a:pt x="4549798" y="6488490"/>
                </a:lnTo>
                <a:close/>
                <a:moveTo>
                  <a:pt x="3594793" y="6488490"/>
                </a:moveTo>
                <a:cubicBezTo>
                  <a:pt x="3589093" y="6508221"/>
                  <a:pt x="3578205" y="6524137"/>
                  <a:pt x="3562132" y="6536239"/>
                </a:cubicBezTo>
                <a:cubicBezTo>
                  <a:pt x="3546059" y="6548340"/>
                  <a:pt x="3526084" y="6555513"/>
                  <a:pt x="3502210" y="6557756"/>
                </a:cubicBezTo>
                <a:lnTo>
                  <a:pt x="3502210" y="6615277"/>
                </a:lnTo>
                <a:cubicBezTo>
                  <a:pt x="3521627" y="6614821"/>
                  <a:pt x="3539372" y="6611283"/>
                  <a:pt x="3555445" y="6604663"/>
                </a:cubicBezTo>
                <a:cubicBezTo>
                  <a:pt x="3571519" y="6598044"/>
                  <a:pt x="3584635" y="6589028"/>
                  <a:pt x="3594793" y="6577615"/>
                </a:cubicBezTo>
                <a:lnTo>
                  <a:pt x="3594793" y="6968464"/>
                </a:lnTo>
                <a:lnTo>
                  <a:pt x="3663973" y="6968464"/>
                </a:lnTo>
                <a:lnTo>
                  <a:pt x="3663973" y="6488490"/>
                </a:lnTo>
                <a:close/>
                <a:moveTo>
                  <a:pt x="2985574" y="6488490"/>
                </a:moveTo>
                <a:lnTo>
                  <a:pt x="2948541" y="6743541"/>
                </a:lnTo>
                <a:lnTo>
                  <a:pt x="3013006" y="6743541"/>
                </a:lnTo>
                <a:cubicBezTo>
                  <a:pt x="3024508" y="6728004"/>
                  <a:pt x="3038023" y="6716027"/>
                  <a:pt x="3053554" y="6707608"/>
                </a:cubicBezTo>
                <a:cubicBezTo>
                  <a:pt x="3069085" y="6699190"/>
                  <a:pt x="3087573" y="6694930"/>
                  <a:pt x="3109018" y="6694830"/>
                </a:cubicBezTo>
                <a:cubicBezTo>
                  <a:pt x="3124978" y="6694737"/>
                  <a:pt x="3140836" y="6698506"/>
                  <a:pt x="3156592" y="6706138"/>
                </a:cubicBezTo>
                <a:cubicBezTo>
                  <a:pt x="3172349" y="6713769"/>
                  <a:pt x="3185514" y="6725822"/>
                  <a:pt x="3196089" y="6742296"/>
                </a:cubicBezTo>
                <a:cubicBezTo>
                  <a:pt x="3206664" y="6758770"/>
                  <a:pt x="3212159" y="6780224"/>
                  <a:pt x="3212574" y="6806658"/>
                </a:cubicBezTo>
                <a:cubicBezTo>
                  <a:pt x="3211502" y="6846764"/>
                  <a:pt x="3200444" y="6875636"/>
                  <a:pt x="3179398" y="6893274"/>
                </a:cubicBezTo>
                <a:cubicBezTo>
                  <a:pt x="3158353" y="6910911"/>
                  <a:pt x="3133750" y="6919544"/>
                  <a:pt x="3105589" y="6919172"/>
                </a:cubicBezTo>
                <a:cubicBezTo>
                  <a:pt x="3076114" y="6919030"/>
                  <a:pt x="3051568" y="6910568"/>
                  <a:pt x="3031951" y="6893788"/>
                </a:cubicBezTo>
                <a:cubicBezTo>
                  <a:pt x="3012335" y="6877008"/>
                  <a:pt x="3001676" y="6852767"/>
                  <a:pt x="2999976" y="6821066"/>
                </a:cubicBezTo>
                <a:lnTo>
                  <a:pt x="2936882" y="6821066"/>
                </a:lnTo>
                <a:cubicBezTo>
                  <a:pt x="2937311" y="6866213"/>
                  <a:pt x="2952227" y="6902985"/>
                  <a:pt x="2981631" y="6931382"/>
                </a:cubicBezTo>
                <a:cubicBezTo>
                  <a:pt x="3011034" y="6959780"/>
                  <a:pt x="3052354" y="6974426"/>
                  <a:pt x="3105589" y="6975322"/>
                </a:cubicBezTo>
                <a:cubicBezTo>
                  <a:pt x="3159707" y="6974941"/>
                  <a:pt x="3202326" y="6960123"/>
                  <a:pt x="3233448" y="6930868"/>
                </a:cubicBezTo>
                <a:cubicBezTo>
                  <a:pt x="3264570" y="6901613"/>
                  <a:pt x="3280443" y="6860210"/>
                  <a:pt x="3281068" y="6806658"/>
                </a:cubicBezTo>
                <a:cubicBezTo>
                  <a:pt x="3280726" y="6771781"/>
                  <a:pt x="3273495" y="6741993"/>
                  <a:pt x="3259373" y="6717295"/>
                </a:cubicBezTo>
                <a:cubicBezTo>
                  <a:pt x="3245252" y="6692597"/>
                  <a:pt x="3226292" y="6673692"/>
                  <a:pt x="3202493" y="6660581"/>
                </a:cubicBezTo>
                <a:cubicBezTo>
                  <a:pt x="3178694" y="6647469"/>
                  <a:pt x="3152108" y="6640855"/>
                  <a:pt x="3122734" y="6640738"/>
                </a:cubicBezTo>
                <a:cubicBezTo>
                  <a:pt x="3092859" y="6641522"/>
                  <a:pt x="3068599" y="6646971"/>
                  <a:pt x="3049954" y="6657085"/>
                </a:cubicBezTo>
                <a:cubicBezTo>
                  <a:pt x="3031308" y="6667199"/>
                  <a:pt x="3018535" y="6677270"/>
                  <a:pt x="3011634" y="6687298"/>
                </a:cubicBezTo>
                <a:lnTo>
                  <a:pt x="3032894" y="6543954"/>
                </a:lnTo>
                <a:lnTo>
                  <a:pt x="3238602" y="6543954"/>
                </a:lnTo>
                <a:lnTo>
                  <a:pt x="3238602" y="6488490"/>
                </a:lnTo>
                <a:close/>
                <a:moveTo>
                  <a:pt x="29776" y="6488490"/>
                </a:moveTo>
                <a:lnTo>
                  <a:pt x="29776" y="6968464"/>
                </a:lnTo>
                <a:lnTo>
                  <a:pt x="101699" y="6968464"/>
                </a:lnTo>
                <a:lnTo>
                  <a:pt x="101699" y="6616649"/>
                </a:lnTo>
                <a:lnTo>
                  <a:pt x="104443" y="6616649"/>
                </a:lnTo>
                <a:lnTo>
                  <a:pt x="249868" y="6968464"/>
                </a:lnTo>
                <a:lnTo>
                  <a:pt x="306118" y="6968464"/>
                </a:lnTo>
                <a:lnTo>
                  <a:pt x="450857" y="6616649"/>
                </a:lnTo>
                <a:lnTo>
                  <a:pt x="453600" y="6616649"/>
                </a:lnTo>
                <a:lnTo>
                  <a:pt x="453600" y="6968464"/>
                </a:lnTo>
                <a:lnTo>
                  <a:pt x="526210" y="6968464"/>
                </a:lnTo>
                <a:lnTo>
                  <a:pt x="526210" y="6488490"/>
                </a:lnTo>
                <a:lnTo>
                  <a:pt x="443997" y="6488490"/>
                </a:lnTo>
                <a:lnTo>
                  <a:pt x="277993" y="6874510"/>
                </a:lnTo>
                <a:lnTo>
                  <a:pt x="111303" y="6488490"/>
                </a:lnTo>
                <a:close/>
                <a:moveTo>
                  <a:pt x="1429951" y="6484375"/>
                </a:moveTo>
                <a:lnTo>
                  <a:pt x="1429951" y="6968464"/>
                </a:lnTo>
                <a:lnTo>
                  <a:pt x="1499131" y="6968464"/>
                </a:lnTo>
                <a:lnTo>
                  <a:pt x="1499131" y="6751066"/>
                </a:lnTo>
                <a:cubicBezTo>
                  <a:pt x="1501151" y="6740525"/>
                  <a:pt x="1506031" y="6728765"/>
                  <a:pt x="1513768" y="6715785"/>
                </a:cubicBezTo>
                <a:cubicBezTo>
                  <a:pt x="1521506" y="6702806"/>
                  <a:pt x="1532332" y="6691503"/>
                  <a:pt x="1546245" y="6681876"/>
                </a:cubicBezTo>
                <a:cubicBezTo>
                  <a:pt x="1560158" y="6672250"/>
                  <a:pt x="1577387" y="6667195"/>
                  <a:pt x="1597933" y="6666712"/>
                </a:cubicBezTo>
                <a:cubicBezTo>
                  <a:pt x="1622648" y="6666269"/>
                  <a:pt x="1642345" y="6672813"/>
                  <a:pt x="1657026" y="6686343"/>
                </a:cubicBezTo>
                <a:cubicBezTo>
                  <a:pt x="1671706" y="6699874"/>
                  <a:pt x="1679225" y="6723048"/>
                  <a:pt x="1679583" y="6755866"/>
                </a:cubicBezTo>
                <a:lnTo>
                  <a:pt x="1679583" y="6968464"/>
                </a:lnTo>
                <a:lnTo>
                  <a:pt x="1748763" y="6968464"/>
                </a:lnTo>
                <a:lnTo>
                  <a:pt x="1748763" y="6753123"/>
                </a:lnTo>
                <a:cubicBezTo>
                  <a:pt x="1747980" y="6699706"/>
                  <a:pt x="1735846" y="6662062"/>
                  <a:pt x="1712362" y="6640193"/>
                </a:cubicBezTo>
                <a:cubicBezTo>
                  <a:pt x="1688878" y="6618323"/>
                  <a:pt x="1658740" y="6607761"/>
                  <a:pt x="1621947" y="6608505"/>
                </a:cubicBezTo>
                <a:cubicBezTo>
                  <a:pt x="1597472" y="6609046"/>
                  <a:pt x="1576591" y="6614280"/>
                  <a:pt x="1559307" y="6624206"/>
                </a:cubicBezTo>
                <a:cubicBezTo>
                  <a:pt x="1542022" y="6634132"/>
                  <a:pt x="1528359" y="6645506"/>
                  <a:pt x="1518317" y="6658328"/>
                </a:cubicBezTo>
                <a:cubicBezTo>
                  <a:pt x="1508275" y="6671150"/>
                  <a:pt x="1501880" y="6682174"/>
                  <a:pt x="1499131" y="6691401"/>
                </a:cubicBezTo>
                <a:lnTo>
                  <a:pt x="1499131" y="6484375"/>
                </a:lnTo>
                <a:close/>
                <a:moveTo>
                  <a:pt x="4811287" y="6482318"/>
                </a:moveTo>
                <a:cubicBezTo>
                  <a:pt x="4766764" y="6482885"/>
                  <a:pt x="4731441" y="6494548"/>
                  <a:pt x="4705320" y="6517308"/>
                </a:cubicBezTo>
                <a:cubicBezTo>
                  <a:pt x="4679198" y="6540067"/>
                  <a:pt x="4660546" y="6570521"/>
                  <a:pt x="4649362" y="6608669"/>
                </a:cubicBezTo>
                <a:cubicBezTo>
                  <a:pt x="4638177" y="6646817"/>
                  <a:pt x="4632729" y="6689258"/>
                  <a:pt x="4633018" y="6735992"/>
                </a:cubicBezTo>
                <a:cubicBezTo>
                  <a:pt x="4633871" y="6818601"/>
                  <a:pt x="4650147" y="6879244"/>
                  <a:pt x="4681845" y="6917918"/>
                </a:cubicBezTo>
                <a:cubicBezTo>
                  <a:pt x="4713544" y="6956592"/>
                  <a:pt x="4755547" y="6975727"/>
                  <a:pt x="4807857" y="6975322"/>
                </a:cubicBezTo>
                <a:cubicBezTo>
                  <a:pt x="4836713" y="6975395"/>
                  <a:pt x="4863833" y="6969543"/>
                  <a:pt x="4889216" y="6957764"/>
                </a:cubicBezTo>
                <a:cubicBezTo>
                  <a:pt x="4914600" y="6945986"/>
                  <a:pt x="4935258" y="6927843"/>
                  <a:pt x="4951188" y="6903335"/>
                </a:cubicBezTo>
                <a:cubicBezTo>
                  <a:pt x="4967119" y="6878827"/>
                  <a:pt x="4975334" y="6847516"/>
                  <a:pt x="4975832" y="6809401"/>
                </a:cubicBezTo>
                <a:cubicBezTo>
                  <a:pt x="4975258" y="6773122"/>
                  <a:pt x="4967272" y="6743393"/>
                  <a:pt x="4951875" y="6720215"/>
                </a:cubicBezTo>
                <a:cubicBezTo>
                  <a:pt x="4936478" y="6697036"/>
                  <a:pt x="4917116" y="6679918"/>
                  <a:pt x="4893791" y="6668861"/>
                </a:cubicBezTo>
                <a:cubicBezTo>
                  <a:pt x="4870465" y="6657803"/>
                  <a:pt x="4846623" y="6652315"/>
                  <a:pt x="4822264" y="6652396"/>
                </a:cubicBezTo>
                <a:cubicBezTo>
                  <a:pt x="4787503" y="6653052"/>
                  <a:pt x="4759602" y="6659956"/>
                  <a:pt x="4738562" y="6673110"/>
                </a:cubicBezTo>
                <a:cubicBezTo>
                  <a:pt x="4717523" y="6686264"/>
                  <a:pt x="4704029" y="6701736"/>
                  <a:pt x="4698083" y="6719526"/>
                </a:cubicBezTo>
                <a:cubicBezTo>
                  <a:pt x="4697457" y="6692882"/>
                  <a:pt x="4699930" y="6665528"/>
                  <a:pt x="4705504" y="6637463"/>
                </a:cubicBezTo>
                <a:cubicBezTo>
                  <a:pt x="4711077" y="6609398"/>
                  <a:pt x="4722139" y="6585634"/>
                  <a:pt x="4738689" y="6566171"/>
                </a:cubicBezTo>
                <a:cubicBezTo>
                  <a:pt x="4755240" y="6546709"/>
                  <a:pt x="4779668" y="6536560"/>
                  <a:pt x="4811973" y="6535725"/>
                </a:cubicBezTo>
                <a:cubicBezTo>
                  <a:pt x="4835986" y="6535982"/>
                  <a:pt x="4856054" y="6542502"/>
                  <a:pt x="4872177" y="6555284"/>
                </a:cubicBezTo>
                <a:cubicBezTo>
                  <a:pt x="4888299" y="6568067"/>
                  <a:pt x="4898419" y="6585568"/>
                  <a:pt x="4902536" y="6607787"/>
                </a:cubicBezTo>
                <a:lnTo>
                  <a:pt x="4963503" y="6607787"/>
                </a:lnTo>
                <a:cubicBezTo>
                  <a:pt x="4962236" y="6587657"/>
                  <a:pt x="4956095" y="6568070"/>
                  <a:pt x="4945080" y="6549026"/>
                </a:cubicBezTo>
                <a:cubicBezTo>
                  <a:pt x="4934066" y="6529982"/>
                  <a:pt x="4917563" y="6514217"/>
                  <a:pt x="4895572" y="6501731"/>
                </a:cubicBezTo>
                <a:cubicBezTo>
                  <a:pt x="4873581" y="6489245"/>
                  <a:pt x="4845485" y="6482774"/>
                  <a:pt x="4811287" y="6482318"/>
                </a:cubicBezTo>
                <a:close/>
                <a:moveTo>
                  <a:pt x="3911743" y="6482318"/>
                </a:moveTo>
                <a:cubicBezTo>
                  <a:pt x="3863507" y="6482514"/>
                  <a:pt x="3825534" y="6495990"/>
                  <a:pt x="3797821" y="6522746"/>
                </a:cubicBezTo>
                <a:cubicBezTo>
                  <a:pt x="3770109" y="6549503"/>
                  <a:pt x="3755976" y="6588366"/>
                  <a:pt x="3755423" y="6639336"/>
                </a:cubicBezTo>
                <a:lnTo>
                  <a:pt x="3820488" y="6639336"/>
                </a:lnTo>
                <a:cubicBezTo>
                  <a:pt x="3821574" y="6604354"/>
                  <a:pt x="3830894" y="6579280"/>
                  <a:pt x="3848447" y="6564112"/>
                </a:cubicBezTo>
                <a:cubicBezTo>
                  <a:pt x="3866001" y="6548944"/>
                  <a:pt x="3887328" y="6541539"/>
                  <a:pt x="3912429" y="6541897"/>
                </a:cubicBezTo>
                <a:cubicBezTo>
                  <a:pt x="3937672" y="6542083"/>
                  <a:pt x="3958371" y="6548401"/>
                  <a:pt x="3974523" y="6560853"/>
                </a:cubicBezTo>
                <a:cubicBezTo>
                  <a:pt x="3990676" y="6573304"/>
                  <a:pt x="3999025" y="6590773"/>
                  <a:pt x="3999567" y="6613261"/>
                </a:cubicBezTo>
                <a:cubicBezTo>
                  <a:pt x="4000353" y="6631502"/>
                  <a:pt x="3993807" y="6648714"/>
                  <a:pt x="3979927" y="6664897"/>
                </a:cubicBezTo>
                <a:cubicBezTo>
                  <a:pt x="3966046" y="6681080"/>
                  <a:pt x="3940116" y="6689715"/>
                  <a:pt x="3902137" y="6690801"/>
                </a:cubicBezTo>
                <a:lnTo>
                  <a:pt x="3882925" y="6690801"/>
                </a:lnTo>
                <a:lnTo>
                  <a:pt x="3882925" y="6738721"/>
                </a:lnTo>
                <a:lnTo>
                  <a:pt x="3902137" y="6738721"/>
                </a:lnTo>
                <a:cubicBezTo>
                  <a:pt x="3942257" y="6739222"/>
                  <a:pt x="3972301" y="6747655"/>
                  <a:pt x="3992269" y="6764022"/>
                </a:cubicBezTo>
                <a:cubicBezTo>
                  <a:pt x="4012236" y="6780389"/>
                  <a:pt x="4022213" y="6801688"/>
                  <a:pt x="4022199" y="6827918"/>
                </a:cubicBezTo>
                <a:cubicBezTo>
                  <a:pt x="4021184" y="6858022"/>
                  <a:pt x="4010178" y="6880321"/>
                  <a:pt x="3989181" y="6894816"/>
                </a:cubicBezTo>
                <a:cubicBezTo>
                  <a:pt x="3968183" y="6909311"/>
                  <a:pt x="3943284" y="6916515"/>
                  <a:pt x="3914483" y="6916429"/>
                </a:cubicBezTo>
                <a:cubicBezTo>
                  <a:pt x="3883624" y="6916415"/>
                  <a:pt x="3858042" y="6907695"/>
                  <a:pt x="3837738" y="6890270"/>
                </a:cubicBezTo>
                <a:cubicBezTo>
                  <a:pt x="3817435" y="6872845"/>
                  <a:pt x="3806434" y="6846801"/>
                  <a:pt x="3804735" y="6812137"/>
                </a:cubicBezTo>
                <a:lnTo>
                  <a:pt x="3739649" y="6812137"/>
                </a:lnTo>
                <a:cubicBezTo>
                  <a:pt x="3740032" y="6861619"/>
                  <a:pt x="3755366" y="6901225"/>
                  <a:pt x="3785654" y="6930952"/>
                </a:cubicBezTo>
                <a:cubicBezTo>
                  <a:pt x="3815941" y="6960680"/>
                  <a:pt x="3858884" y="6975927"/>
                  <a:pt x="3914483" y="6976694"/>
                </a:cubicBezTo>
                <a:cubicBezTo>
                  <a:pt x="3970478" y="6975998"/>
                  <a:pt x="4013853" y="6962495"/>
                  <a:pt x="4044609" y="6936183"/>
                </a:cubicBezTo>
                <a:cubicBezTo>
                  <a:pt x="4075365" y="6909872"/>
                  <a:pt x="4090954" y="6874927"/>
                  <a:pt x="4091379" y="6831349"/>
                </a:cubicBezTo>
                <a:cubicBezTo>
                  <a:pt x="4090906" y="6805361"/>
                  <a:pt x="4085078" y="6783849"/>
                  <a:pt x="4073898" y="6766814"/>
                </a:cubicBezTo>
                <a:cubicBezTo>
                  <a:pt x="4062717" y="6749780"/>
                  <a:pt x="4049021" y="6736710"/>
                  <a:pt x="4032810" y="6727605"/>
                </a:cubicBezTo>
                <a:cubicBezTo>
                  <a:pt x="4016599" y="6718501"/>
                  <a:pt x="4000713" y="6712850"/>
                  <a:pt x="3985150" y="6710654"/>
                </a:cubicBezTo>
                <a:cubicBezTo>
                  <a:pt x="4008040" y="6704421"/>
                  <a:pt x="4027199" y="6692567"/>
                  <a:pt x="4042628" y="6675092"/>
                </a:cubicBezTo>
                <a:cubicBezTo>
                  <a:pt x="4058056" y="6657616"/>
                  <a:pt x="4066077" y="6634947"/>
                  <a:pt x="4066690" y="6607085"/>
                </a:cubicBezTo>
                <a:cubicBezTo>
                  <a:pt x="4066194" y="6572168"/>
                  <a:pt x="4052289" y="6542883"/>
                  <a:pt x="4024976" y="6519229"/>
                </a:cubicBezTo>
                <a:cubicBezTo>
                  <a:pt x="3997663" y="6495575"/>
                  <a:pt x="3959918" y="6483271"/>
                  <a:pt x="3911743" y="6482318"/>
                </a:cubicBezTo>
                <a:close/>
                <a:moveTo>
                  <a:pt x="8417265" y="4269896"/>
                </a:moveTo>
                <a:cubicBezTo>
                  <a:pt x="8520889" y="4269154"/>
                  <a:pt x="8608769" y="4306256"/>
                  <a:pt x="8680903" y="4381200"/>
                </a:cubicBezTo>
                <a:cubicBezTo>
                  <a:pt x="8753038" y="4456145"/>
                  <a:pt x="8790668" y="4573383"/>
                  <a:pt x="8793795" y="4732915"/>
                </a:cubicBezTo>
                <a:cubicBezTo>
                  <a:pt x="8790668" y="4891462"/>
                  <a:pt x="8753038" y="5008811"/>
                  <a:pt x="8680903" y="5084964"/>
                </a:cubicBezTo>
                <a:cubicBezTo>
                  <a:pt x="8608769" y="5161116"/>
                  <a:pt x="8520889" y="5198953"/>
                  <a:pt x="8417265" y="5198473"/>
                </a:cubicBezTo>
                <a:cubicBezTo>
                  <a:pt x="8313533" y="5199267"/>
                  <a:pt x="8225226" y="5162073"/>
                  <a:pt x="8152343" y="5086891"/>
                </a:cubicBezTo>
                <a:cubicBezTo>
                  <a:pt x="8079461" y="5011708"/>
                  <a:pt x="8041403" y="4893768"/>
                  <a:pt x="8038170" y="4733072"/>
                </a:cubicBezTo>
                <a:cubicBezTo>
                  <a:pt x="8041403" y="4572352"/>
                  <a:pt x="8079461" y="4454750"/>
                  <a:pt x="8152343" y="4380266"/>
                </a:cubicBezTo>
                <a:cubicBezTo>
                  <a:pt x="8225226" y="4305782"/>
                  <a:pt x="8313533" y="4268992"/>
                  <a:pt x="8417265" y="4269896"/>
                </a:cubicBezTo>
                <a:close/>
                <a:moveTo>
                  <a:pt x="7304825" y="4071846"/>
                </a:moveTo>
                <a:lnTo>
                  <a:pt x="7304825" y="5393979"/>
                </a:lnTo>
                <a:lnTo>
                  <a:pt x="7561367" y="5393979"/>
                </a:lnTo>
                <a:lnTo>
                  <a:pt x="7561367" y="4071846"/>
                </a:lnTo>
                <a:close/>
                <a:moveTo>
                  <a:pt x="8361291" y="4059130"/>
                </a:moveTo>
                <a:cubicBezTo>
                  <a:pt x="8271666" y="4058686"/>
                  <a:pt x="8182967" y="4081864"/>
                  <a:pt x="8095196" y="4128665"/>
                </a:cubicBezTo>
                <a:cubicBezTo>
                  <a:pt x="8007425" y="4175466"/>
                  <a:pt x="7934212" y="4248554"/>
                  <a:pt x="7875559" y="4347930"/>
                </a:cubicBezTo>
                <a:cubicBezTo>
                  <a:pt x="7816905" y="4447305"/>
                  <a:pt x="7786442" y="4575634"/>
                  <a:pt x="7784170" y="4732915"/>
                </a:cubicBezTo>
                <a:cubicBezTo>
                  <a:pt x="7786411" y="4891827"/>
                  <a:pt x="7816936" y="5021127"/>
                  <a:pt x="7875747" y="5120816"/>
                </a:cubicBezTo>
                <a:cubicBezTo>
                  <a:pt x="7934558" y="5220505"/>
                  <a:pt x="8008210" y="5293625"/>
                  <a:pt x="8096704" y="5340174"/>
                </a:cubicBezTo>
                <a:cubicBezTo>
                  <a:pt x="8185198" y="5386724"/>
                  <a:pt x="8275089" y="5409745"/>
                  <a:pt x="8366379" y="5409238"/>
                </a:cubicBezTo>
                <a:cubicBezTo>
                  <a:pt x="8484317" y="5405484"/>
                  <a:pt x="8577288" y="5376172"/>
                  <a:pt x="8645294" y="5321302"/>
                </a:cubicBezTo>
                <a:cubicBezTo>
                  <a:pt x="8713300" y="5266432"/>
                  <a:pt x="8758567" y="5208529"/>
                  <a:pt x="8781095" y="5147592"/>
                </a:cubicBezTo>
                <a:lnTo>
                  <a:pt x="8781095" y="5376227"/>
                </a:lnTo>
                <a:cubicBezTo>
                  <a:pt x="8780299" y="5507181"/>
                  <a:pt x="8746270" y="5600921"/>
                  <a:pt x="8679006" y="5657446"/>
                </a:cubicBezTo>
                <a:cubicBezTo>
                  <a:pt x="8611742" y="5713972"/>
                  <a:pt x="8516013" y="5741546"/>
                  <a:pt x="8391822" y="5740169"/>
                </a:cubicBezTo>
                <a:cubicBezTo>
                  <a:pt x="8299274" y="5739161"/>
                  <a:pt x="8222311" y="5723993"/>
                  <a:pt x="8160935" y="5694666"/>
                </a:cubicBezTo>
                <a:cubicBezTo>
                  <a:pt x="8099558" y="5665338"/>
                  <a:pt x="8051863" y="5627896"/>
                  <a:pt x="8017849" y="5582340"/>
                </a:cubicBezTo>
                <a:lnTo>
                  <a:pt x="7857830" y="5686711"/>
                </a:lnTo>
                <a:cubicBezTo>
                  <a:pt x="7903708" y="5768987"/>
                  <a:pt x="7975196" y="5833779"/>
                  <a:pt x="8072295" y="5881089"/>
                </a:cubicBezTo>
                <a:cubicBezTo>
                  <a:pt x="8169393" y="5928398"/>
                  <a:pt x="8283535" y="5952528"/>
                  <a:pt x="8414720" y="5953478"/>
                </a:cubicBezTo>
                <a:cubicBezTo>
                  <a:pt x="8505712" y="5955113"/>
                  <a:pt x="8598744" y="5940274"/>
                  <a:pt x="8693819" y="5908962"/>
                </a:cubicBezTo>
                <a:cubicBezTo>
                  <a:pt x="8788893" y="5877649"/>
                  <a:pt x="8869267" y="5820051"/>
                  <a:pt x="8934941" y="5736167"/>
                </a:cubicBezTo>
                <a:cubicBezTo>
                  <a:pt x="9000615" y="5652284"/>
                  <a:pt x="9034847" y="5532304"/>
                  <a:pt x="9037637" y="5376227"/>
                </a:cubicBezTo>
                <a:lnTo>
                  <a:pt x="9037637" y="4066760"/>
                </a:lnTo>
                <a:lnTo>
                  <a:pt x="8781095" y="4066760"/>
                </a:lnTo>
                <a:lnTo>
                  <a:pt x="8781095" y="4292798"/>
                </a:lnTo>
                <a:cubicBezTo>
                  <a:pt x="8745793" y="4225271"/>
                  <a:pt x="8691727" y="4169815"/>
                  <a:pt x="8618897" y="4126429"/>
                </a:cubicBezTo>
                <a:cubicBezTo>
                  <a:pt x="8546068" y="4083044"/>
                  <a:pt x="8460199" y="4060610"/>
                  <a:pt x="8361291" y="4059130"/>
                </a:cubicBezTo>
                <a:close/>
                <a:moveTo>
                  <a:pt x="3547435" y="3924647"/>
                </a:moveTo>
                <a:lnTo>
                  <a:pt x="3090959" y="4837599"/>
                </a:lnTo>
                <a:lnTo>
                  <a:pt x="3547435" y="5750551"/>
                </a:lnTo>
                <a:lnTo>
                  <a:pt x="4752532" y="5750551"/>
                </a:lnTo>
                <a:lnTo>
                  <a:pt x="5209008" y="4837599"/>
                </a:lnTo>
                <a:lnTo>
                  <a:pt x="4752532" y="3924647"/>
                </a:lnTo>
                <a:close/>
                <a:moveTo>
                  <a:pt x="10897787" y="3741233"/>
                </a:moveTo>
                <a:lnTo>
                  <a:pt x="10897787" y="4071846"/>
                </a:lnTo>
                <a:lnTo>
                  <a:pt x="10689247" y="4071846"/>
                </a:lnTo>
                <a:lnTo>
                  <a:pt x="10689247" y="4274982"/>
                </a:lnTo>
                <a:lnTo>
                  <a:pt x="10897787" y="4274982"/>
                </a:lnTo>
                <a:lnTo>
                  <a:pt x="10897787" y="5114517"/>
                </a:lnTo>
                <a:cubicBezTo>
                  <a:pt x="10899903" y="5232409"/>
                  <a:pt x="10930598" y="5311704"/>
                  <a:pt x="10989873" y="5352402"/>
                </a:cubicBezTo>
                <a:cubicBezTo>
                  <a:pt x="11049148" y="5393100"/>
                  <a:pt x="11124313" y="5412046"/>
                  <a:pt x="11215367" y="5409238"/>
                </a:cubicBezTo>
                <a:cubicBezTo>
                  <a:pt x="11257593" y="5409132"/>
                  <a:pt x="11297119" y="5406170"/>
                  <a:pt x="11333942" y="5400351"/>
                </a:cubicBezTo>
                <a:cubicBezTo>
                  <a:pt x="11370765" y="5394532"/>
                  <a:pt x="11403297" y="5386491"/>
                  <a:pt x="11431537" y="5376228"/>
                </a:cubicBezTo>
                <a:lnTo>
                  <a:pt x="11431537" y="5185750"/>
                </a:lnTo>
                <a:cubicBezTo>
                  <a:pt x="11403827" y="5193276"/>
                  <a:pt x="11378501" y="5198576"/>
                  <a:pt x="11355559" y="5201650"/>
                </a:cubicBezTo>
                <a:cubicBezTo>
                  <a:pt x="11332617" y="5204724"/>
                  <a:pt x="11310471" y="5206208"/>
                  <a:pt x="11289119" y="5206102"/>
                </a:cubicBezTo>
                <a:cubicBezTo>
                  <a:pt x="11238997" y="5205731"/>
                  <a:pt x="11203817" y="5195025"/>
                  <a:pt x="11183577" y="5173984"/>
                </a:cubicBezTo>
                <a:cubicBezTo>
                  <a:pt x="11163337" y="5152943"/>
                  <a:pt x="11153589" y="5123792"/>
                  <a:pt x="11154330" y="5086533"/>
                </a:cubicBezTo>
                <a:lnTo>
                  <a:pt x="11154330" y="4274982"/>
                </a:lnTo>
                <a:lnTo>
                  <a:pt x="11413734" y="4274982"/>
                </a:lnTo>
                <a:lnTo>
                  <a:pt x="11413734" y="4071846"/>
                </a:lnTo>
                <a:lnTo>
                  <a:pt x="11154330" y="4071846"/>
                </a:lnTo>
                <a:lnTo>
                  <a:pt x="11154330" y="3741233"/>
                </a:lnTo>
                <a:close/>
                <a:moveTo>
                  <a:pt x="9324124" y="3598816"/>
                </a:moveTo>
                <a:lnTo>
                  <a:pt x="9324124" y="5393979"/>
                </a:lnTo>
                <a:lnTo>
                  <a:pt x="9580667" y="5393979"/>
                </a:lnTo>
                <a:lnTo>
                  <a:pt x="9580667" y="4587793"/>
                </a:lnTo>
                <a:cubicBezTo>
                  <a:pt x="9588159" y="4548703"/>
                  <a:pt x="9606252" y="4505093"/>
                  <a:pt x="9634947" y="4456961"/>
                </a:cubicBezTo>
                <a:cubicBezTo>
                  <a:pt x="9663642" y="4408829"/>
                  <a:pt x="9703787" y="4366913"/>
                  <a:pt x="9755381" y="4331215"/>
                </a:cubicBezTo>
                <a:cubicBezTo>
                  <a:pt x="9806975" y="4295516"/>
                  <a:pt x="9870867" y="4276772"/>
                  <a:pt x="9947057" y="4274982"/>
                </a:cubicBezTo>
                <a:cubicBezTo>
                  <a:pt x="10038708" y="4273340"/>
                  <a:pt x="10111753" y="4297606"/>
                  <a:pt x="10166193" y="4347781"/>
                </a:cubicBezTo>
                <a:cubicBezTo>
                  <a:pt x="10220632" y="4397955"/>
                  <a:pt x="10248515" y="4483894"/>
                  <a:pt x="10249840" y="4605595"/>
                </a:cubicBezTo>
                <a:lnTo>
                  <a:pt x="10249840" y="5393979"/>
                </a:lnTo>
                <a:lnTo>
                  <a:pt x="10506383" y="5393979"/>
                </a:lnTo>
                <a:lnTo>
                  <a:pt x="10506383" y="4595422"/>
                </a:lnTo>
                <a:cubicBezTo>
                  <a:pt x="10503480" y="4397332"/>
                  <a:pt x="10458485" y="4257737"/>
                  <a:pt x="10371397" y="4176638"/>
                </a:cubicBezTo>
                <a:cubicBezTo>
                  <a:pt x="10284311" y="4095539"/>
                  <a:pt x="10172549" y="4056369"/>
                  <a:pt x="10036111" y="4059130"/>
                </a:cubicBezTo>
                <a:cubicBezTo>
                  <a:pt x="9945345" y="4061136"/>
                  <a:pt x="9867915" y="4080544"/>
                  <a:pt x="9803819" y="4117354"/>
                </a:cubicBezTo>
                <a:cubicBezTo>
                  <a:pt x="9739722" y="4154164"/>
                  <a:pt x="9689054" y="4196343"/>
                  <a:pt x="9651815" y="4243891"/>
                </a:cubicBezTo>
                <a:cubicBezTo>
                  <a:pt x="9614576" y="4291438"/>
                  <a:pt x="9590860" y="4332320"/>
                  <a:pt x="9580667" y="4366537"/>
                </a:cubicBezTo>
                <a:lnTo>
                  <a:pt x="9580667" y="3598816"/>
                </a:lnTo>
                <a:close/>
                <a:moveTo>
                  <a:pt x="6761900" y="3598816"/>
                </a:moveTo>
                <a:lnTo>
                  <a:pt x="6761900" y="5393979"/>
                </a:lnTo>
                <a:lnTo>
                  <a:pt x="7018442" y="5393979"/>
                </a:lnTo>
                <a:lnTo>
                  <a:pt x="7018442" y="3598816"/>
                </a:lnTo>
                <a:close/>
                <a:moveTo>
                  <a:pt x="7304825" y="3591186"/>
                </a:moveTo>
                <a:lnTo>
                  <a:pt x="7304825" y="3809581"/>
                </a:lnTo>
                <a:lnTo>
                  <a:pt x="7561367" y="3809581"/>
                </a:lnTo>
                <a:lnTo>
                  <a:pt x="7561367" y="3591186"/>
                </a:lnTo>
                <a:close/>
                <a:moveTo>
                  <a:pt x="1765287" y="2943487"/>
                </a:moveTo>
                <a:lnTo>
                  <a:pt x="1308811" y="3856437"/>
                </a:lnTo>
                <a:lnTo>
                  <a:pt x="1765287" y="4769389"/>
                </a:lnTo>
                <a:lnTo>
                  <a:pt x="2970385" y="4769389"/>
                </a:lnTo>
                <a:lnTo>
                  <a:pt x="3426861" y="3856437"/>
                </a:lnTo>
                <a:lnTo>
                  <a:pt x="2970385" y="2943487"/>
                </a:lnTo>
                <a:close/>
                <a:moveTo>
                  <a:pt x="3547435" y="1962324"/>
                </a:moveTo>
                <a:lnTo>
                  <a:pt x="3090959" y="2875276"/>
                </a:lnTo>
                <a:lnTo>
                  <a:pt x="3547435" y="3788227"/>
                </a:lnTo>
                <a:lnTo>
                  <a:pt x="4752532" y="3788227"/>
                </a:lnTo>
                <a:lnTo>
                  <a:pt x="5209008" y="2875276"/>
                </a:lnTo>
                <a:lnTo>
                  <a:pt x="4752532" y="1962324"/>
                </a:lnTo>
                <a:close/>
                <a:moveTo>
                  <a:pt x="8428237" y="1302075"/>
                </a:moveTo>
                <a:lnTo>
                  <a:pt x="8730815" y="2123521"/>
                </a:lnTo>
                <a:lnTo>
                  <a:pt x="8125659" y="2123521"/>
                </a:lnTo>
                <a:close/>
                <a:moveTo>
                  <a:pt x="1765287" y="981161"/>
                </a:moveTo>
                <a:lnTo>
                  <a:pt x="1308811" y="1894114"/>
                </a:lnTo>
                <a:lnTo>
                  <a:pt x="1765287" y="2807066"/>
                </a:lnTo>
                <a:lnTo>
                  <a:pt x="2970385" y="2807066"/>
                </a:lnTo>
                <a:lnTo>
                  <a:pt x="3426861" y="1894114"/>
                </a:lnTo>
                <a:lnTo>
                  <a:pt x="2970385" y="981161"/>
                </a:lnTo>
                <a:close/>
                <a:moveTo>
                  <a:pt x="10743222" y="961290"/>
                </a:moveTo>
                <a:lnTo>
                  <a:pt x="10743222" y="1194944"/>
                </a:lnTo>
                <a:lnTo>
                  <a:pt x="11287461" y="1194944"/>
                </a:lnTo>
                <a:lnTo>
                  <a:pt x="11287461" y="2741194"/>
                </a:lnTo>
                <a:lnTo>
                  <a:pt x="11556720" y="2741194"/>
                </a:lnTo>
                <a:lnTo>
                  <a:pt x="11556720" y="1194944"/>
                </a:lnTo>
                <a:lnTo>
                  <a:pt x="12100959" y="1194944"/>
                </a:lnTo>
                <a:lnTo>
                  <a:pt x="12100959" y="961290"/>
                </a:lnTo>
                <a:close/>
                <a:moveTo>
                  <a:pt x="9457442" y="961290"/>
                </a:moveTo>
                <a:lnTo>
                  <a:pt x="9457442" y="2741194"/>
                </a:lnTo>
                <a:lnTo>
                  <a:pt x="10604097" y="2741194"/>
                </a:lnTo>
                <a:lnTo>
                  <a:pt x="10604097" y="2507540"/>
                </a:lnTo>
                <a:lnTo>
                  <a:pt x="9724157" y="2507540"/>
                </a:lnTo>
                <a:lnTo>
                  <a:pt x="9724157" y="961290"/>
                </a:lnTo>
                <a:close/>
                <a:moveTo>
                  <a:pt x="8311274" y="961290"/>
                </a:moveTo>
                <a:lnTo>
                  <a:pt x="7609497" y="2741194"/>
                </a:lnTo>
                <a:lnTo>
                  <a:pt x="7899362" y="2741194"/>
                </a:lnTo>
                <a:lnTo>
                  <a:pt x="8051922" y="2324114"/>
                </a:lnTo>
                <a:lnTo>
                  <a:pt x="8804552" y="2324114"/>
                </a:lnTo>
                <a:lnTo>
                  <a:pt x="8959655" y="2741194"/>
                </a:lnTo>
                <a:lnTo>
                  <a:pt x="9249527" y="2741194"/>
                </a:lnTo>
                <a:lnTo>
                  <a:pt x="8547743" y="961290"/>
                </a:lnTo>
                <a:close/>
                <a:moveTo>
                  <a:pt x="6735179" y="938401"/>
                </a:moveTo>
                <a:cubicBezTo>
                  <a:pt x="6533068" y="941196"/>
                  <a:pt x="6377739" y="987667"/>
                  <a:pt x="6269192" y="1077815"/>
                </a:cubicBezTo>
                <a:cubicBezTo>
                  <a:pt x="6160647" y="1167963"/>
                  <a:pt x="6105795" y="1285018"/>
                  <a:pt x="6104643" y="1428980"/>
                </a:cubicBezTo>
                <a:cubicBezTo>
                  <a:pt x="6106593" y="1572225"/>
                  <a:pt x="6151591" y="1681289"/>
                  <a:pt x="6239635" y="1756171"/>
                </a:cubicBezTo>
                <a:cubicBezTo>
                  <a:pt x="6327679" y="1831053"/>
                  <a:pt x="6447064" y="1882246"/>
                  <a:pt x="6597791" y="1909750"/>
                </a:cubicBezTo>
                <a:lnTo>
                  <a:pt x="6847125" y="1958082"/>
                </a:lnTo>
                <a:cubicBezTo>
                  <a:pt x="6942533" y="1975464"/>
                  <a:pt x="7018223" y="2005565"/>
                  <a:pt x="7074194" y="2048385"/>
                </a:cubicBezTo>
                <a:cubicBezTo>
                  <a:pt x="7130166" y="2091205"/>
                  <a:pt x="7158788" y="2156919"/>
                  <a:pt x="7160060" y="2245526"/>
                </a:cubicBezTo>
                <a:cubicBezTo>
                  <a:pt x="7159689" y="2330053"/>
                  <a:pt x="7125449" y="2399476"/>
                  <a:pt x="7057339" y="2453796"/>
                </a:cubicBezTo>
                <a:cubicBezTo>
                  <a:pt x="6989229" y="2508116"/>
                  <a:pt x="6889475" y="2536204"/>
                  <a:pt x="6758077" y="2538058"/>
                </a:cubicBezTo>
                <a:cubicBezTo>
                  <a:pt x="6621377" y="2535355"/>
                  <a:pt x="6521413" y="2501968"/>
                  <a:pt x="6458186" y="2437898"/>
                </a:cubicBezTo>
                <a:cubicBezTo>
                  <a:pt x="6394959" y="2373827"/>
                  <a:pt x="6356705" y="2295288"/>
                  <a:pt x="6343424" y="2202282"/>
                </a:cubicBezTo>
                <a:lnTo>
                  <a:pt x="6066495" y="2202282"/>
                </a:lnTo>
                <a:cubicBezTo>
                  <a:pt x="6080893" y="2374815"/>
                  <a:pt x="6146128" y="2511055"/>
                  <a:pt x="6262201" y="2611003"/>
                </a:cubicBezTo>
                <a:cubicBezTo>
                  <a:pt x="6378273" y="2710952"/>
                  <a:pt x="6542717" y="2761978"/>
                  <a:pt x="6755532" y="2764083"/>
                </a:cubicBezTo>
                <a:cubicBezTo>
                  <a:pt x="6962123" y="2762823"/>
                  <a:pt x="7127000" y="2717090"/>
                  <a:pt x="7250162" y="2626884"/>
                </a:cubicBezTo>
                <a:cubicBezTo>
                  <a:pt x="7373325" y="2536679"/>
                  <a:pt x="7436435" y="2409559"/>
                  <a:pt x="7439491" y="2245526"/>
                </a:cubicBezTo>
                <a:cubicBezTo>
                  <a:pt x="7439235" y="2097776"/>
                  <a:pt x="7393387" y="1985639"/>
                  <a:pt x="7301948" y="1909114"/>
                </a:cubicBezTo>
                <a:cubicBezTo>
                  <a:pt x="7210509" y="1832590"/>
                  <a:pt x="7075014" y="1777687"/>
                  <a:pt x="6895465" y="1744406"/>
                </a:cubicBezTo>
                <a:lnTo>
                  <a:pt x="6643587" y="1693531"/>
                </a:lnTo>
                <a:cubicBezTo>
                  <a:pt x="6549079" y="1673923"/>
                  <a:pt x="6481128" y="1641914"/>
                  <a:pt x="6439731" y="1597504"/>
                </a:cubicBezTo>
                <a:cubicBezTo>
                  <a:pt x="6398334" y="1553094"/>
                  <a:pt x="6378086" y="1499463"/>
                  <a:pt x="6378988" y="1436611"/>
                </a:cubicBezTo>
                <a:cubicBezTo>
                  <a:pt x="6377927" y="1368407"/>
                  <a:pt x="6405490" y="1306402"/>
                  <a:pt x="6461675" y="1250598"/>
                </a:cubicBezTo>
                <a:cubicBezTo>
                  <a:pt x="6517860" y="1194793"/>
                  <a:pt x="6609028" y="1165222"/>
                  <a:pt x="6735179" y="1161883"/>
                </a:cubicBezTo>
                <a:cubicBezTo>
                  <a:pt x="6854015" y="1163367"/>
                  <a:pt x="6943911" y="1189017"/>
                  <a:pt x="7004866" y="1238833"/>
                </a:cubicBezTo>
                <a:cubicBezTo>
                  <a:pt x="7065822" y="1288649"/>
                  <a:pt x="7102289" y="1353727"/>
                  <a:pt x="7114268" y="1434068"/>
                </a:cubicBezTo>
                <a:lnTo>
                  <a:pt x="7391228" y="1434068"/>
                </a:lnTo>
                <a:cubicBezTo>
                  <a:pt x="7372503" y="1277668"/>
                  <a:pt x="7307056" y="1156272"/>
                  <a:pt x="7194887" y="1069880"/>
                </a:cubicBezTo>
                <a:cubicBezTo>
                  <a:pt x="7082718" y="983488"/>
                  <a:pt x="6929482" y="939662"/>
                  <a:pt x="6735179" y="938401"/>
                </a:cubicBezTo>
                <a:close/>
                <a:moveTo>
                  <a:pt x="1188238" y="0"/>
                </a:moveTo>
                <a:lnTo>
                  <a:pt x="1342916" y="0"/>
                </a:lnTo>
                <a:lnTo>
                  <a:pt x="1765286" y="844741"/>
                </a:lnTo>
                <a:lnTo>
                  <a:pt x="2970384" y="844741"/>
                </a:lnTo>
                <a:lnTo>
                  <a:pt x="3392755" y="0"/>
                </a:lnTo>
                <a:lnTo>
                  <a:pt x="12439646" y="0"/>
                </a:lnTo>
                <a:lnTo>
                  <a:pt x="12439646" y="6997301"/>
                </a:lnTo>
                <a:lnTo>
                  <a:pt x="0" y="6997301"/>
                </a:lnTo>
                <a:lnTo>
                  <a:pt x="0" y="3788227"/>
                </a:lnTo>
                <a:lnTo>
                  <a:pt x="1188237" y="3788227"/>
                </a:lnTo>
                <a:lnTo>
                  <a:pt x="1644713" y="2875275"/>
                </a:lnTo>
                <a:lnTo>
                  <a:pt x="1188237" y="1962323"/>
                </a:lnTo>
                <a:lnTo>
                  <a:pt x="0" y="1962323"/>
                </a:lnTo>
                <a:lnTo>
                  <a:pt x="0" y="1825903"/>
                </a:lnTo>
                <a:lnTo>
                  <a:pt x="1188237" y="1825903"/>
                </a:lnTo>
                <a:lnTo>
                  <a:pt x="1644713" y="9129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0810C4-98EA-E0F3-4B99-E5DDBECE3732}"/>
              </a:ext>
            </a:extLst>
          </p:cNvPr>
          <p:cNvSpPr txBox="1"/>
          <p:nvPr/>
        </p:nvSpPr>
        <p:spPr>
          <a:xfrm>
            <a:off x="7665126" y="2486280"/>
            <a:ext cx="1382752" cy="155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79644F"/>
                </a:solidFill>
                <a:latin typeface="+mj-lt"/>
              </a:rPr>
              <a:t>&amp;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7FB3AB-9420-6346-4823-2B667707CCD8}"/>
              </a:ext>
            </a:extLst>
          </p:cNvPr>
          <p:cNvSpPr txBox="1"/>
          <p:nvPr/>
        </p:nvSpPr>
        <p:spPr>
          <a:xfrm>
            <a:off x="7872178" y="5269918"/>
            <a:ext cx="5237974" cy="1189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79644F"/>
                </a:solidFill>
                <a:latin typeface="+mj-lt"/>
              </a:rPr>
              <a:t>LIVING</a:t>
            </a:r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rd's eye view of sea">
            <a:extLst>
              <a:ext uri="{FF2B5EF4-FFF2-40B4-BE49-F238E27FC236}">
                <a16:creationId xmlns:a16="http://schemas.microsoft.com/office/drawing/2014/main" id="{14AF6E9C-0750-1AE8-32B5-2618073A3F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0" b="7770"/>
          <a:stretch/>
        </p:blipFill>
        <p:spPr bwMode="auto">
          <a:xfrm>
            <a:off x="-2" y="-69649"/>
            <a:ext cx="12315822" cy="69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4A14AA7-D78D-A0AE-9720-0508718F4C0B}"/>
              </a:ext>
            </a:extLst>
          </p:cNvPr>
          <p:cNvSpPr/>
          <p:nvPr/>
        </p:nvSpPr>
        <p:spPr>
          <a:xfrm rot="10800000">
            <a:off x="0" y="-60323"/>
            <a:ext cx="12315822" cy="6927651"/>
          </a:xfrm>
          <a:custGeom>
            <a:avLst/>
            <a:gdLst>
              <a:gd name="connsiteX0" fmla="*/ 11863287 w 12439644"/>
              <a:gd name="connsiteY0" fmla="*/ 6008257 h 6997301"/>
              <a:gd name="connsiteX1" fmla="*/ 12315822 w 12439644"/>
              <a:gd name="connsiteY1" fmla="*/ 5103188 h 6997301"/>
              <a:gd name="connsiteX2" fmla="*/ 11863287 w 12439644"/>
              <a:gd name="connsiteY2" fmla="*/ 4198118 h 6997301"/>
              <a:gd name="connsiteX3" fmla="*/ 10668596 w 12439644"/>
              <a:gd name="connsiteY3" fmla="*/ 4198118 h 6997301"/>
              <a:gd name="connsiteX4" fmla="*/ 10216062 w 12439644"/>
              <a:gd name="connsiteY4" fmla="*/ 5103188 h 6997301"/>
              <a:gd name="connsiteX5" fmla="*/ 10668596 w 12439644"/>
              <a:gd name="connsiteY5" fmla="*/ 6008257 h 6997301"/>
              <a:gd name="connsiteX6" fmla="*/ 12439644 w 12439644"/>
              <a:gd name="connsiteY6" fmla="*/ 6997301 h 6997301"/>
              <a:gd name="connsiteX7" fmla="*/ 12273833 w 12439644"/>
              <a:gd name="connsiteY7" fmla="*/ 6997301 h 6997301"/>
              <a:gd name="connsiteX8" fmla="*/ 11863287 w 12439644"/>
              <a:gd name="connsiteY8" fmla="*/ 6176209 h 6997301"/>
              <a:gd name="connsiteX9" fmla="*/ 10668595 w 12439644"/>
              <a:gd name="connsiteY9" fmla="*/ 6176209 h 6997301"/>
              <a:gd name="connsiteX10" fmla="*/ 10258050 w 12439644"/>
              <a:gd name="connsiteY10" fmla="*/ 6997301 h 6997301"/>
              <a:gd name="connsiteX11" fmla="*/ 0 w 12439644"/>
              <a:gd name="connsiteY11" fmla="*/ 6997301 h 6997301"/>
              <a:gd name="connsiteX12" fmla="*/ 0 w 12439644"/>
              <a:gd name="connsiteY12" fmla="*/ 3788226 h 6997301"/>
              <a:gd name="connsiteX13" fmla="*/ 1188237 w 12439644"/>
              <a:gd name="connsiteY13" fmla="*/ 3788226 h 6997301"/>
              <a:gd name="connsiteX14" fmla="*/ 1644713 w 12439644"/>
              <a:gd name="connsiteY14" fmla="*/ 2875275 h 6997301"/>
              <a:gd name="connsiteX15" fmla="*/ 1188237 w 12439644"/>
              <a:gd name="connsiteY15" fmla="*/ 1962323 h 6997301"/>
              <a:gd name="connsiteX16" fmla="*/ 0 w 12439644"/>
              <a:gd name="connsiteY16" fmla="*/ 1962323 h 6997301"/>
              <a:gd name="connsiteX17" fmla="*/ 0 w 12439644"/>
              <a:gd name="connsiteY17" fmla="*/ 1825903 h 6997301"/>
              <a:gd name="connsiteX18" fmla="*/ 1188237 w 12439644"/>
              <a:gd name="connsiteY18" fmla="*/ 1825903 h 6997301"/>
              <a:gd name="connsiteX19" fmla="*/ 1644713 w 12439644"/>
              <a:gd name="connsiteY19" fmla="*/ 912951 h 6997301"/>
              <a:gd name="connsiteX20" fmla="*/ 1188238 w 12439644"/>
              <a:gd name="connsiteY20" fmla="*/ 0 h 6997301"/>
              <a:gd name="connsiteX21" fmla="*/ 1342916 w 12439644"/>
              <a:gd name="connsiteY21" fmla="*/ 0 h 6997301"/>
              <a:gd name="connsiteX22" fmla="*/ 1765286 w 12439644"/>
              <a:gd name="connsiteY22" fmla="*/ 844741 h 6997301"/>
              <a:gd name="connsiteX23" fmla="*/ 2970384 w 12439644"/>
              <a:gd name="connsiteY23" fmla="*/ 844741 h 6997301"/>
              <a:gd name="connsiteX24" fmla="*/ 3392755 w 12439644"/>
              <a:gd name="connsiteY24" fmla="*/ 0 h 6997301"/>
              <a:gd name="connsiteX25" fmla="*/ 12439644 w 12439644"/>
              <a:gd name="connsiteY25" fmla="*/ 0 h 6997301"/>
              <a:gd name="connsiteX26" fmla="*/ 12439644 w 12439644"/>
              <a:gd name="connsiteY26" fmla="*/ 3244083 h 6997301"/>
              <a:gd name="connsiteX27" fmla="*/ 11999950 w 12439644"/>
              <a:gd name="connsiteY27" fmla="*/ 4123473 h 6997301"/>
              <a:gd name="connsiteX28" fmla="*/ 12439644 w 12439644"/>
              <a:gd name="connsiteY28" fmla="*/ 5002863 h 6997301"/>
              <a:gd name="connsiteX29" fmla="*/ 12439644 w 12439644"/>
              <a:gd name="connsiteY29" fmla="*/ 5212841 h 6997301"/>
              <a:gd name="connsiteX30" fmla="*/ 11999949 w 12439644"/>
              <a:gd name="connsiteY30" fmla="*/ 6092233 h 6997301"/>
              <a:gd name="connsiteX31" fmla="*/ 12439644 w 12439644"/>
              <a:gd name="connsiteY31" fmla="*/ 6971624 h 699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439644" h="6997301">
                <a:moveTo>
                  <a:pt x="11863287" y="6008257"/>
                </a:moveTo>
                <a:lnTo>
                  <a:pt x="12315822" y="5103188"/>
                </a:lnTo>
                <a:lnTo>
                  <a:pt x="11863287" y="4198118"/>
                </a:lnTo>
                <a:lnTo>
                  <a:pt x="10668596" y="4198118"/>
                </a:lnTo>
                <a:lnTo>
                  <a:pt x="10216062" y="5103188"/>
                </a:lnTo>
                <a:lnTo>
                  <a:pt x="10668596" y="6008257"/>
                </a:lnTo>
                <a:close/>
                <a:moveTo>
                  <a:pt x="12439644" y="6997301"/>
                </a:moveTo>
                <a:lnTo>
                  <a:pt x="12273833" y="6997301"/>
                </a:lnTo>
                <a:lnTo>
                  <a:pt x="11863287" y="6176209"/>
                </a:lnTo>
                <a:lnTo>
                  <a:pt x="10668595" y="6176209"/>
                </a:lnTo>
                <a:lnTo>
                  <a:pt x="10258050" y="6997301"/>
                </a:lnTo>
                <a:lnTo>
                  <a:pt x="0" y="6997301"/>
                </a:lnTo>
                <a:lnTo>
                  <a:pt x="0" y="3788226"/>
                </a:lnTo>
                <a:lnTo>
                  <a:pt x="1188237" y="3788226"/>
                </a:lnTo>
                <a:lnTo>
                  <a:pt x="1644713" y="2875275"/>
                </a:lnTo>
                <a:lnTo>
                  <a:pt x="1188237" y="1962323"/>
                </a:lnTo>
                <a:lnTo>
                  <a:pt x="0" y="1962323"/>
                </a:lnTo>
                <a:lnTo>
                  <a:pt x="0" y="1825903"/>
                </a:lnTo>
                <a:lnTo>
                  <a:pt x="1188237" y="1825903"/>
                </a:lnTo>
                <a:lnTo>
                  <a:pt x="1644713" y="912951"/>
                </a:lnTo>
                <a:lnTo>
                  <a:pt x="1188238" y="0"/>
                </a:lnTo>
                <a:lnTo>
                  <a:pt x="1342916" y="0"/>
                </a:lnTo>
                <a:lnTo>
                  <a:pt x="1765286" y="844741"/>
                </a:lnTo>
                <a:lnTo>
                  <a:pt x="2970384" y="844741"/>
                </a:lnTo>
                <a:lnTo>
                  <a:pt x="3392755" y="0"/>
                </a:lnTo>
                <a:lnTo>
                  <a:pt x="12439644" y="0"/>
                </a:lnTo>
                <a:lnTo>
                  <a:pt x="12439644" y="3244083"/>
                </a:lnTo>
                <a:lnTo>
                  <a:pt x="11999950" y="4123473"/>
                </a:lnTo>
                <a:lnTo>
                  <a:pt x="12439644" y="5002863"/>
                </a:lnTo>
                <a:lnTo>
                  <a:pt x="12439644" y="5212841"/>
                </a:lnTo>
                <a:lnTo>
                  <a:pt x="11999949" y="6092233"/>
                </a:lnTo>
                <a:lnTo>
                  <a:pt x="12439644" y="69716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9D7E0440-5A4C-577D-839B-C7EC862E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048" y="365125"/>
            <a:ext cx="9235751" cy="1325563"/>
          </a:xfrm>
        </p:spPr>
        <p:txBody>
          <a:bodyPr/>
          <a:lstStyle/>
          <a:p>
            <a:r>
              <a:rPr lang="en-US" dirty="0"/>
              <a:t>The Metaphors: SALT &amp; LIGHT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ADE8A308-6E6C-90E7-5122-077BE4B33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706" y="1861037"/>
            <a:ext cx="7332406" cy="7012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</a:rPr>
              <a:t>SALT</a:t>
            </a:r>
          </a:p>
        </p:txBody>
      </p:sp>
      <p:sp>
        <p:nvSpPr>
          <p:cNvPr id="2" name="Content Placeholder 22">
            <a:extLst>
              <a:ext uri="{FF2B5EF4-FFF2-40B4-BE49-F238E27FC236}">
                <a16:creationId xmlns:a16="http://schemas.microsoft.com/office/drawing/2014/main" id="{0729B730-9DBB-E4D6-A75E-4F6E71E1F7B7}"/>
              </a:ext>
            </a:extLst>
          </p:cNvPr>
          <p:cNvSpPr txBox="1">
            <a:spLocks/>
          </p:cNvSpPr>
          <p:nvPr/>
        </p:nvSpPr>
        <p:spPr>
          <a:xfrm>
            <a:off x="526026" y="2736927"/>
            <a:ext cx="10132142" cy="3117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Citizens of the kingdom of God ENHANCE the lives of others!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They follow the example of Jesus who often was found in company of the broken and needy.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Jesus warns that citizens who aren’t living according to their purpose are useless. </a:t>
            </a:r>
          </a:p>
        </p:txBody>
      </p:sp>
    </p:spTree>
    <p:extLst>
      <p:ext uri="{BB962C8B-B14F-4D97-AF65-F5344CB8AC3E}">
        <p14:creationId xmlns:p14="http://schemas.microsoft.com/office/powerpoint/2010/main" val="211868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rd's eye view of sea">
            <a:extLst>
              <a:ext uri="{FF2B5EF4-FFF2-40B4-BE49-F238E27FC236}">
                <a16:creationId xmlns:a16="http://schemas.microsoft.com/office/drawing/2014/main" id="{14AF6E9C-0750-1AE8-32B5-2618073A3F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0" b="7770"/>
          <a:stretch/>
        </p:blipFill>
        <p:spPr bwMode="auto">
          <a:xfrm>
            <a:off x="-2" y="-69649"/>
            <a:ext cx="12315822" cy="69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4A14AA7-D78D-A0AE-9720-0508718F4C0B}"/>
              </a:ext>
            </a:extLst>
          </p:cNvPr>
          <p:cNvSpPr/>
          <p:nvPr/>
        </p:nvSpPr>
        <p:spPr>
          <a:xfrm rot="10800000">
            <a:off x="0" y="-60323"/>
            <a:ext cx="12315822" cy="6927651"/>
          </a:xfrm>
          <a:custGeom>
            <a:avLst/>
            <a:gdLst>
              <a:gd name="connsiteX0" fmla="*/ 11863287 w 12439644"/>
              <a:gd name="connsiteY0" fmla="*/ 6008257 h 6997301"/>
              <a:gd name="connsiteX1" fmla="*/ 12315822 w 12439644"/>
              <a:gd name="connsiteY1" fmla="*/ 5103188 h 6997301"/>
              <a:gd name="connsiteX2" fmla="*/ 11863287 w 12439644"/>
              <a:gd name="connsiteY2" fmla="*/ 4198118 h 6997301"/>
              <a:gd name="connsiteX3" fmla="*/ 10668596 w 12439644"/>
              <a:gd name="connsiteY3" fmla="*/ 4198118 h 6997301"/>
              <a:gd name="connsiteX4" fmla="*/ 10216062 w 12439644"/>
              <a:gd name="connsiteY4" fmla="*/ 5103188 h 6997301"/>
              <a:gd name="connsiteX5" fmla="*/ 10668596 w 12439644"/>
              <a:gd name="connsiteY5" fmla="*/ 6008257 h 6997301"/>
              <a:gd name="connsiteX6" fmla="*/ 12439644 w 12439644"/>
              <a:gd name="connsiteY6" fmla="*/ 6997301 h 6997301"/>
              <a:gd name="connsiteX7" fmla="*/ 12273833 w 12439644"/>
              <a:gd name="connsiteY7" fmla="*/ 6997301 h 6997301"/>
              <a:gd name="connsiteX8" fmla="*/ 11863287 w 12439644"/>
              <a:gd name="connsiteY8" fmla="*/ 6176209 h 6997301"/>
              <a:gd name="connsiteX9" fmla="*/ 10668595 w 12439644"/>
              <a:gd name="connsiteY9" fmla="*/ 6176209 h 6997301"/>
              <a:gd name="connsiteX10" fmla="*/ 10258050 w 12439644"/>
              <a:gd name="connsiteY10" fmla="*/ 6997301 h 6997301"/>
              <a:gd name="connsiteX11" fmla="*/ 0 w 12439644"/>
              <a:gd name="connsiteY11" fmla="*/ 6997301 h 6997301"/>
              <a:gd name="connsiteX12" fmla="*/ 0 w 12439644"/>
              <a:gd name="connsiteY12" fmla="*/ 3788226 h 6997301"/>
              <a:gd name="connsiteX13" fmla="*/ 1188237 w 12439644"/>
              <a:gd name="connsiteY13" fmla="*/ 3788226 h 6997301"/>
              <a:gd name="connsiteX14" fmla="*/ 1644713 w 12439644"/>
              <a:gd name="connsiteY14" fmla="*/ 2875275 h 6997301"/>
              <a:gd name="connsiteX15" fmla="*/ 1188237 w 12439644"/>
              <a:gd name="connsiteY15" fmla="*/ 1962323 h 6997301"/>
              <a:gd name="connsiteX16" fmla="*/ 0 w 12439644"/>
              <a:gd name="connsiteY16" fmla="*/ 1962323 h 6997301"/>
              <a:gd name="connsiteX17" fmla="*/ 0 w 12439644"/>
              <a:gd name="connsiteY17" fmla="*/ 1825903 h 6997301"/>
              <a:gd name="connsiteX18" fmla="*/ 1188237 w 12439644"/>
              <a:gd name="connsiteY18" fmla="*/ 1825903 h 6997301"/>
              <a:gd name="connsiteX19" fmla="*/ 1644713 w 12439644"/>
              <a:gd name="connsiteY19" fmla="*/ 912951 h 6997301"/>
              <a:gd name="connsiteX20" fmla="*/ 1188238 w 12439644"/>
              <a:gd name="connsiteY20" fmla="*/ 0 h 6997301"/>
              <a:gd name="connsiteX21" fmla="*/ 1342916 w 12439644"/>
              <a:gd name="connsiteY21" fmla="*/ 0 h 6997301"/>
              <a:gd name="connsiteX22" fmla="*/ 1765286 w 12439644"/>
              <a:gd name="connsiteY22" fmla="*/ 844741 h 6997301"/>
              <a:gd name="connsiteX23" fmla="*/ 2970384 w 12439644"/>
              <a:gd name="connsiteY23" fmla="*/ 844741 h 6997301"/>
              <a:gd name="connsiteX24" fmla="*/ 3392755 w 12439644"/>
              <a:gd name="connsiteY24" fmla="*/ 0 h 6997301"/>
              <a:gd name="connsiteX25" fmla="*/ 12439644 w 12439644"/>
              <a:gd name="connsiteY25" fmla="*/ 0 h 6997301"/>
              <a:gd name="connsiteX26" fmla="*/ 12439644 w 12439644"/>
              <a:gd name="connsiteY26" fmla="*/ 3244083 h 6997301"/>
              <a:gd name="connsiteX27" fmla="*/ 11999950 w 12439644"/>
              <a:gd name="connsiteY27" fmla="*/ 4123473 h 6997301"/>
              <a:gd name="connsiteX28" fmla="*/ 12439644 w 12439644"/>
              <a:gd name="connsiteY28" fmla="*/ 5002863 h 6997301"/>
              <a:gd name="connsiteX29" fmla="*/ 12439644 w 12439644"/>
              <a:gd name="connsiteY29" fmla="*/ 5212841 h 6997301"/>
              <a:gd name="connsiteX30" fmla="*/ 11999949 w 12439644"/>
              <a:gd name="connsiteY30" fmla="*/ 6092233 h 6997301"/>
              <a:gd name="connsiteX31" fmla="*/ 12439644 w 12439644"/>
              <a:gd name="connsiteY31" fmla="*/ 6971624 h 699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439644" h="6997301">
                <a:moveTo>
                  <a:pt x="11863287" y="6008257"/>
                </a:moveTo>
                <a:lnTo>
                  <a:pt x="12315822" y="5103188"/>
                </a:lnTo>
                <a:lnTo>
                  <a:pt x="11863287" y="4198118"/>
                </a:lnTo>
                <a:lnTo>
                  <a:pt x="10668596" y="4198118"/>
                </a:lnTo>
                <a:lnTo>
                  <a:pt x="10216062" y="5103188"/>
                </a:lnTo>
                <a:lnTo>
                  <a:pt x="10668596" y="6008257"/>
                </a:lnTo>
                <a:close/>
                <a:moveTo>
                  <a:pt x="12439644" y="6997301"/>
                </a:moveTo>
                <a:lnTo>
                  <a:pt x="12273833" y="6997301"/>
                </a:lnTo>
                <a:lnTo>
                  <a:pt x="11863287" y="6176209"/>
                </a:lnTo>
                <a:lnTo>
                  <a:pt x="10668595" y="6176209"/>
                </a:lnTo>
                <a:lnTo>
                  <a:pt x="10258050" y="6997301"/>
                </a:lnTo>
                <a:lnTo>
                  <a:pt x="0" y="6997301"/>
                </a:lnTo>
                <a:lnTo>
                  <a:pt x="0" y="3788226"/>
                </a:lnTo>
                <a:lnTo>
                  <a:pt x="1188237" y="3788226"/>
                </a:lnTo>
                <a:lnTo>
                  <a:pt x="1644713" y="2875275"/>
                </a:lnTo>
                <a:lnTo>
                  <a:pt x="1188237" y="1962323"/>
                </a:lnTo>
                <a:lnTo>
                  <a:pt x="0" y="1962323"/>
                </a:lnTo>
                <a:lnTo>
                  <a:pt x="0" y="1825903"/>
                </a:lnTo>
                <a:lnTo>
                  <a:pt x="1188237" y="1825903"/>
                </a:lnTo>
                <a:lnTo>
                  <a:pt x="1644713" y="912951"/>
                </a:lnTo>
                <a:lnTo>
                  <a:pt x="1188238" y="0"/>
                </a:lnTo>
                <a:lnTo>
                  <a:pt x="1342916" y="0"/>
                </a:lnTo>
                <a:lnTo>
                  <a:pt x="1765286" y="844741"/>
                </a:lnTo>
                <a:lnTo>
                  <a:pt x="2970384" y="844741"/>
                </a:lnTo>
                <a:lnTo>
                  <a:pt x="3392755" y="0"/>
                </a:lnTo>
                <a:lnTo>
                  <a:pt x="12439644" y="0"/>
                </a:lnTo>
                <a:lnTo>
                  <a:pt x="12439644" y="3244083"/>
                </a:lnTo>
                <a:lnTo>
                  <a:pt x="11999950" y="4123473"/>
                </a:lnTo>
                <a:lnTo>
                  <a:pt x="12439644" y="5002863"/>
                </a:lnTo>
                <a:lnTo>
                  <a:pt x="12439644" y="5212841"/>
                </a:lnTo>
                <a:lnTo>
                  <a:pt x="11999949" y="6092233"/>
                </a:lnTo>
                <a:lnTo>
                  <a:pt x="12439644" y="69716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9D7E0440-5A4C-577D-839B-C7EC862E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048" y="365125"/>
            <a:ext cx="9235751" cy="1325563"/>
          </a:xfrm>
        </p:spPr>
        <p:txBody>
          <a:bodyPr/>
          <a:lstStyle/>
          <a:p>
            <a:r>
              <a:rPr lang="en-US" dirty="0"/>
              <a:t>The Metaphors: SALT &amp; LIGHT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ADE8A308-6E6C-90E7-5122-077BE4B33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706" y="1861037"/>
            <a:ext cx="7332406" cy="7012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</a:rPr>
              <a:t>LIGHT</a:t>
            </a:r>
          </a:p>
        </p:txBody>
      </p:sp>
      <p:sp>
        <p:nvSpPr>
          <p:cNvPr id="2" name="Content Placeholder 22">
            <a:extLst>
              <a:ext uri="{FF2B5EF4-FFF2-40B4-BE49-F238E27FC236}">
                <a16:creationId xmlns:a16="http://schemas.microsoft.com/office/drawing/2014/main" id="{0729B730-9DBB-E4D6-A75E-4F6E71E1F7B7}"/>
              </a:ext>
            </a:extLst>
          </p:cNvPr>
          <p:cNvSpPr txBox="1">
            <a:spLocks/>
          </p:cNvSpPr>
          <p:nvPr/>
        </p:nvSpPr>
        <p:spPr>
          <a:xfrm>
            <a:off x="526026" y="2736927"/>
            <a:ext cx="10132142" cy="3117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The world doesn’t have the light, we must STOP looking for it to enlighten us!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We must START shining our light within it!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The darker the world gets the more needed our lights become!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734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rd's eye view of sea">
            <a:extLst>
              <a:ext uri="{FF2B5EF4-FFF2-40B4-BE49-F238E27FC236}">
                <a16:creationId xmlns:a16="http://schemas.microsoft.com/office/drawing/2014/main" id="{14AF6E9C-0750-1AE8-32B5-2618073A3F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0" b="7770"/>
          <a:stretch/>
        </p:blipFill>
        <p:spPr bwMode="auto">
          <a:xfrm>
            <a:off x="-2" y="-69649"/>
            <a:ext cx="12315822" cy="69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4A14AA7-D78D-A0AE-9720-0508718F4C0B}"/>
              </a:ext>
            </a:extLst>
          </p:cNvPr>
          <p:cNvSpPr/>
          <p:nvPr/>
        </p:nvSpPr>
        <p:spPr>
          <a:xfrm rot="10800000">
            <a:off x="0" y="-60323"/>
            <a:ext cx="12315822" cy="6927651"/>
          </a:xfrm>
          <a:custGeom>
            <a:avLst/>
            <a:gdLst>
              <a:gd name="connsiteX0" fmla="*/ 11863287 w 12439644"/>
              <a:gd name="connsiteY0" fmla="*/ 6008257 h 6997301"/>
              <a:gd name="connsiteX1" fmla="*/ 12315822 w 12439644"/>
              <a:gd name="connsiteY1" fmla="*/ 5103188 h 6997301"/>
              <a:gd name="connsiteX2" fmla="*/ 11863287 w 12439644"/>
              <a:gd name="connsiteY2" fmla="*/ 4198118 h 6997301"/>
              <a:gd name="connsiteX3" fmla="*/ 10668596 w 12439644"/>
              <a:gd name="connsiteY3" fmla="*/ 4198118 h 6997301"/>
              <a:gd name="connsiteX4" fmla="*/ 10216062 w 12439644"/>
              <a:gd name="connsiteY4" fmla="*/ 5103188 h 6997301"/>
              <a:gd name="connsiteX5" fmla="*/ 10668596 w 12439644"/>
              <a:gd name="connsiteY5" fmla="*/ 6008257 h 6997301"/>
              <a:gd name="connsiteX6" fmla="*/ 12439644 w 12439644"/>
              <a:gd name="connsiteY6" fmla="*/ 6997301 h 6997301"/>
              <a:gd name="connsiteX7" fmla="*/ 12273833 w 12439644"/>
              <a:gd name="connsiteY7" fmla="*/ 6997301 h 6997301"/>
              <a:gd name="connsiteX8" fmla="*/ 11863287 w 12439644"/>
              <a:gd name="connsiteY8" fmla="*/ 6176209 h 6997301"/>
              <a:gd name="connsiteX9" fmla="*/ 10668595 w 12439644"/>
              <a:gd name="connsiteY9" fmla="*/ 6176209 h 6997301"/>
              <a:gd name="connsiteX10" fmla="*/ 10258050 w 12439644"/>
              <a:gd name="connsiteY10" fmla="*/ 6997301 h 6997301"/>
              <a:gd name="connsiteX11" fmla="*/ 0 w 12439644"/>
              <a:gd name="connsiteY11" fmla="*/ 6997301 h 6997301"/>
              <a:gd name="connsiteX12" fmla="*/ 0 w 12439644"/>
              <a:gd name="connsiteY12" fmla="*/ 3788226 h 6997301"/>
              <a:gd name="connsiteX13" fmla="*/ 1188237 w 12439644"/>
              <a:gd name="connsiteY13" fmla="*/ 3788226 h 6997301"/>
              <a:gd name="connsiteX14" fmla="*/ 1644713 w 12439644"/>
              <a:gd name="connsiteY14" fmla="*/ 2875275 h 6997301"/>
              <a:gd name="connsiteX15" fmla="*/ 1188237 w 12439644"/>
              <a:gd name="connsiteY15" fmla="*/ 1962323 h 6997301"/>
              <a:gd name="connsiteX16" fmla="*/ 0 w 12439644"/>
              <a:gd name="connsiteY16" fmla="*/ 1962323 h 6997301"/>
              <a:gd name="connsiteX17" fmla="*/ 0 w 12439644"/>
              <a:gd name="connsiteY17" fmla="*/ 1825903 h 6997301"/>
              <a:gd name="connsiteX18" fmla="*/ 1188237 w 12439644"/>
              <a:gd name="connsiteY18" fmla="*/ 1825903 h 6997301"/>
              <a:gd name="connsiteX19" fmla="*/ 1644713 w 12439644"/>
              <a:gd name="connsiteY19" fmla="*/ 912951 h 6997301"/>
              <a:gd name="connsiteX20" fmla="*/ 1188238 w 12439644"/>
              <a:gd name="connsiteY20" fmla="*/ 0 h 6997301"/>
              <a:gd name="connsiteX21" fmla="*/ 1342916 w 12439644"/>
              <a:gd name="connsiteY21" fmla="*/ 0 h 6997301"/>
              <a:gd name="connsiteX22" fmla="*/ 1765286 w 12439644"/>
              <a:gd name="connsiteY22" fmla="*/ 844741 h 6997301"/>
              <a:gd name="connsiteX23" fmla="*/ 2970384 w 12439644"/>
              <a:gd name="connsiteY23" fmla="*/ 844741 h 6997301"/>
              <a:gd name="connsiteX24" fmla="*/ 3392755 w 12439644"/>
              <a:gd name="connsiteY24" fmla="*/ 0 h 6997301"/>
              <a:gd name="connsiteX25" fmla="*/ 12439644 w 12439644"/>
              <a:gd name="connsiteY25" fmla="*/ 0 h 6997301"/>
              <a:gd name="connsiteX26" fmla="*/ 12439644 w 12439644"/>
              <a:gd name="connsiteY26" fmla="*/ 3244083 h 6997301"/>
              <a:gd name="connsiteX27" fmla="*/ 11999950 w 12439644"/>
              <a:gd name="connsiteY27" fmla="*/ 4123473 h 6997301"/>
              <a:gd name="connsiteX28" fmla="*/ 12439644 w 12439644"/>
              <a:gd name="connsiteY28" fmla="*/ 5002863 h 6997301"/>
              <a:gd name="connsiteX29" fmla="*/ 12439644 w 12439644"/>
              <a:gd name="connsiteY29" fmla="*/ 5212841 h 6997301"/>
              <a:gd name="connsiteX30" fmla="*/ 11999949 w 12439644"/>
              <a:gd name="connsiteY30" fmla="*/ 6092233 h 6997301"/>
              <a:gd name="connsiteX31" fmla="*/ 12439644 w 12439644"/>
              <a:gd name="connsiteY31" fmla="*/ 6971624 h 699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439644" h="6997301">
                <a:moveTo>
                  <a:pt x="11863287" y="6008257"/>
                </a:moveTo>
                <a:lnTo>
                  <a:pt x="12315822" y="5103188"/>
                </a:lnTo>
                <a:lnTo>
                  <a:pt x="11863287" y="4198118"/>
                </a:lnTo>
                <a:lnTo>
                  <a:pt x="10668596" y="4198118"/>
                </a:lnTo>
                <a:lnTo>
                  <a:pt x="10216062" y="5103188"/>
                </a:lnTo>
                <a:lnTo>
                  <a:pt x="10668596" y="6008257"/>
                </a:lnTo>
                <a:close/>
                <a:moveTo>
                  <a:pt x="12439644" y="6997301"/>
                </a:moveTo>
                <a:lnTo>
                  <a:pt x="12273833" y="6997301"/>
                </a:lnTo>
                <a:lnTo>
                  <a:pt x="11863287" y="6176209"/>
                </a:lnTo>
                <a:lnTo>
                  <a:pt x="10668595" y="6176209"/>
                </a:lnTo>
                <a:lnTo>
                  <a:pt x="10258050" y="6997301"/>
                </a:lnTo>
                <a:lnTo>
                  <a:pt x="0" y="6997301"/>
                </a:lnTo>
                <a:lnTo>
                  <a:pt x="0" y="3788226"/>
                </a:lnTo>
                <a:lnTo>
                  <a:pt x="1188237" y="3788226"/>
                </a:lnTo>
                <a:lnTo>
                  <a:pt x="1644713" y="2875275"/>
                </a:lnTo>
                <a:lnTo>
                  <a:pt x="1188237" y="1962323"/>
                </a:lnTo>
                <a:lnTo>
                  <a:pt x="0" y="1962323"/>
                </a:lnTo>
                <a:lnTo>
                  <a:pt x="0" y="1825903"/>
                </a:lnTo>
                <a:lnTo>
                  <a:pt x="1188237" y="1825903"/>
                </a:lnTo>
                <a:lnTo>
                  <a:pt x="1644713" y="912951"/>
                </a:lnTo>
                <a:lnTo>
                  <a:pt x="1188238" y="0"/>
                </a:lnTo>
                <a:lnTo>
                  <a:pt x="1342916" y="0"/>
                </a:lnTo>
                <a:lnTo>
                  <a:pt x="1765286" y="844741"/>
                </a:lnTo>
                <a:lnTo>
                  <a:pt x="2970384" y="844741"/>
                </a:lnTo>
                <a:lnTo>
                  <a:pt x="3392755" y="0"/>
                </a:lnTo>
                <a:lnTo>
                  <a:pt x="12439644" y="0"/>
                </a:lnTo>
                <a:lnTo>
                  <a:pt x="12439644" y="3244083"/>
                </a:lnTo>
                <a:lnTo>
                  <a:pt x="11999950" y="4123473"/>
                </a:lnTo>
                <a:lnTo>
                  <a:pt x="12439644" y="5002863"/>
                </a:lnTo>
                <a:lnTo>
                  <a:pt x="12439644" y="5212841"/>
                </a:lnTo>
                <a:lnTo>
                  <a:pt x="11999949" y="6092233"/>
                </a:lnTo>
                <a:lnTo>
                  <a:pt x="12439644" y="69716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9D7E0440-5A4C-577D-839B-C7EC862E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880" y="407833"/>
            <a:ext cx="9235751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Your Purpose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ADE8A308-6E6C-90E7-5122-077BE4B33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7847" y="1382635"/>
            <a:ext cx="7645352" cy="7012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</a:rPr>
              <a:t>As A Kingdom Citizen</a:t>
            </a:r>
          </a:p>
        </p:txBody>
      </p:sp>
      <p:sp>
        <p:nvSpPr>
          <p:cNvPr id="2" name="Content Placeholder 22">
            <a:extLst>
              <a:ext uri="{FF2B5EF4-FFF2-40B4-BE49-F238E27FC236}">
                <a16:creationId xmlns:a16="http://schemas.microsoft.com/office/drawing/2014/main" id="{0729B730-9DBB-E4D6-A75E-4F6E71E1F7B7}"/>
              </a:ext>
            </a:extLst>
          </p:cNvPr>
          <p:cNvSpPr txBox="1">
            <a:spLocks/>
          </p:cNvSpPr>
          <p:nvPr/>
        </p:nvSpPr>
        <p:spPr>
          <a:xfrm>
            <a:off x="526026" y="2736927"/>
            <a:ext cx="10132142" cy="3117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“…</a:t>
            </a:r>
            <a:r>
              <a:rPr lang="en-US" sz="4400" dirty="0">
                <a:latin typeface="+mj-lt"/>
              </a:rPr>
              <a:t>let your light shine before men</a:t>
            </a:r>
            <a:r>
              <a:rPr lang="en-US" sz="4400" dirty="0"/>
              <a:t> in such a way that </a:t>
            </a:r>
            <a:r>
              <a:rPr lang="en-US" sz="4400" dirty="0">
                <a:latin typeface="+mj-lt"/>
              </a:rPr>
              <a:t>they may see your good works </a:t>
            </a:r>
            <a:r>
              <a:rPr lang="en-US" sz="4400" dirty="0"/>
              <a:t>and </a:t>
            </a:r>
            <a:r>
              <a:rPr lang="en-US" sz="4400" dirty="0">
                <a:latin typeface="+mj-lt"/>
              </a:rPr>
              <a:t>glorify your Father</a:t>
            </a:r>
            <a:r>
              <a:rPr lang="en-US" sz="4400" dirty="0"/>
              <a:t> who is in heaven.” </a:t>
            </a:r>
            <a:r>
              <a:rPr lang="en-US" sz="4400" dirty="0">
                <a:latin typeface="+mj-lt"/>
              </a:rPr>
              <a:t>Matthew 5:16</a:t>
            </a:r>
          </a:p>
        </p:txBody>
      </p:sp>
    </p:spTree>
    <p:extLst>
      <p:ext uri="{BB962C8B-B14F-4D97-AF65-F5344CB8AC3E}">
        <p14:creationId xmlns:p14="http://schemas.microsoft.com/office/powerpoint/2010/main" val="291705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rd's eye view of sea">
            <a:extLst>
              <a:ext uri="{FF2B5EF4-FFF2-40B4-BE49-F238E27FC236}">
                <a16:creationId xmlns:a16="http://schemas.microsoft.com/office/drawing/2014/main" id="{14AF6E9C-0750-1AE8-32B5-2618073A3F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0" b="7770"/>
          <a:stretch/>
        </p:blipFill>
        <p:spPr bwMode="auto">
          <a:xfrm>
            <a:off x="-1" y="-9329"/>
            <a:ext cx="12208586" cy="686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0588790-8118-A6FE-9121-4DC2AEBA5F7C}"/>
              </a:ext>
            </a:extLst>
          </p:cNvPr>
          <p:cNvSpPr/>
          <p:nvPr/>
        </p:nvSpPr>
        <p:spPr>
          <a:xfrm>
            <a:off x="0" y="0"/>
            <a:ext cx="12208584" cy="6867329"/>
          </a:xfrm>
          <a:custGeom>
            <a:avLst/>
            <a:gdLst/>
            <a:ahLst/>
            <a:cxnLst/>
            <a:rect l="l" t="t" r="r" b="b"/>
            <a:pathLst>
              <a:path w="12439646" h="6997301">
                <a:moveTo>
                  <a:pt x="3354078" y="6884882"/>
                </a:moveTo>
                <a:lnTo>
                  <a:pt x="3354078" y="6968464"/>
                </a:lnTo>
                <a:lnTo>
                  <a:pt x="3432859" y="6968464"/>
                </a:lnTo>
                <a:lnTo>
                  <a:pt x="3432859" y="6884882"/>
                </a:lnTo>
                <a:close/>
                <a:moveTo>
                  <a:pt x="825533" y="6778537"/>
                </a:moveTo>
                <a:lnTo>
                  <a:pt x="825533" y="6855372"/>
                </a:lnTo>
                <a:cubicBezTo>
                  <a:pt x="822619" y="6861385"/>
                  <a:pt x="816935" y="6869634"/>
                  <a:pt x="808481" y="6880119"/>
                </a:cubicBezTo>
                <a:cubicBezTo>
                  <a:pt x="800028" y="6890604"/>
                  <a:pt x="788448" y="6900175"/>
                  <a:pt x="773742" y="6908830"/>
                </a:cubicBezTo>
                <a:cubicBezTo>
                  <a:pt x="759037" y="6917486"/>
                  <a:pt x="740850" y="6922076"/>
                  <a:pt x="719181" y="6922601"/>
                </a:cubicBezTo>
                <a:cubicBezTo>
                  <a:pt x="697525" y="6922287"/>
                  <a:pt x="681143" y="6916742"/>
                  <a:pt x="670036" y="6905965"/>
                </a:cubicBezTo>
                <a:cubicBezTo>
                  <a:pt x="658929" y="6895189"/>
                  <a:pt x="653354" y="6881069"/>
                  <a:pt x="653311" y="6863604"/>
                </a:cubicBezTo>
                <a:cubicBezTo>
                  <a:pt x="652968" y="6847282"/>
                  <a:pt x="657943" y="6834305"/>
                  <a:pt x="668235" y="6824672"/>
                </a:cubicBezTo>
                <a:cubicBezTo>
                  <a:pt x="678527" y="6815039"/>
                  <a:pt x="696195" y="6807893"/>
                  <a:pt x="721240" y="6803234"/>
                </a:cubicBezTo>
                <a:cubicBezTo>
                  <a:pt x="742825" y="6799590"/>
                  <a:pt x="762780" y="6795902"/>
                  <a:pt x="781105" y="6792172"/>
                </a:cubicBezTo>
                <a:cubicBezTo>
                  <a:pt x="799431" y="6788442"/>
                  <a:pt x="814240" y="6783897"/>
                  <a:pt x="825533" y="6778537"/>
                </a:cubicBezTo>
                <a:close/>
                <a:moveTo>
                  <a:pt x="4143128" y="6751151"/>
                </a:moveTo>
                <a:lnTo>
                  <a:pt x="4143128" y="6803872"/>
                </a:lnTo>
                <a:lnTo>
                  <a:pt x="4339181" y="6803872"/>
                </a:lnTo>
                <a:lnTo>
                  <a:pt x="4339181" y="6751151"/>
                </a:lnTo>
                <a:close/>
                <a:moveTo>
                  <a:pt x="4808543" y="6701002"/>
                </a:moveTo>
                <a:cubicBezTo>
                  <a:pt x="4835828" y="6700988"/>
                  <a:pt x="4859127" y="6709936"/>
                  <a:pt x="4878437" y="6727845"/>
                </a:cubicBezTo>
                <a:cubicBezTo>
                  <a:pt x="4897747" y="6745754"/>
                  <a:pt x="4907838" y="6772711"/>
                  <a:pt x="4908709" y="6808715"/>
                </a:cubicBezTo>
                <a:cubicBezTo>
                  <a:pt x="4907966" y="6845406"/>
                  <a:pt x="4898133" y="6872877"/>
                  <a:pt x="4879209" y="6891130"/>
                </a:cubicBezTo>
                <a:cubicBezTo>
                  <a:pt x="4860284" y="6909382"/>
                  <a:pt x="4836729" y="6918501"/>
                  <a:pt x="4808543" y="6918487"/>
                </a:cubicBezTo>
                <a:cubicBezTo>
                  <a:pt x="4781228" y="6918444"/>
                  <a:pt x="4757816" y="6908582"/>
                  <a:pt x="4738305" y="6888900"/>
                </a:cubicBezTo>
                <a:cubicBezTo>
                  <a:pt x="4718794" y="6869218"/>
                  <a:pt x="4708589" y="6839974"/>
                  <a:pt x="4707689" y="6801168"/>
                </a:cubicBezTo>
                <a:cubicBezTo>
                  <a:pt x="4708717" y="6768780"/>
                  <a:pt x="4719180" y="6744024"/>
                  <a:pt x="4739077" y="6726901"/>
                </a:cubicBezTo>
                <a:cubicBezTo>
                  <a:pt x="4758973" y="6709778"/>
                  <a:pt x="4782128" y="6701145"/>
                  <a:pt x="4808543" y="6701002"/>
                </a:cubicBezTo>
                <a:close/>
                <a:moveTo>
                  <a:pt x="1982207" y="6661226"/>
                </a:moveTo>
                <a:cubicBezTo>
                  <a:pt x="2011337" y="6661383"/>
                  <a:pt x="2034379" y="6670678"/>
                  <a:pt x="2051331" y="6689109"/>
                </a:cubicBezTo>
                <a:cubicBezTo>
                  <a:pt x="2068283" y="6707540"/>
                  <a:pt x="2077260" y="6734165"/>
                  <a:pt x="2078261" y="6768982"/>
                </a:cubicBezTo>
                <a:lnTo>
                  <a:pt x="1879293" y="6768982"/>
                </a:lnTo>
                <a:cubicBezTo>
                  <a:pt x="1883152" y="6732663"/>
                  <a:pt x="1894301" y="6705610"/>
                  <a:pt x="1912740" y="6687822"/>
                </a:cubicBezTo>
                <a:cubicBezTo>
                  <a:pt x="1931179" y="6670034"/>
                  <a:pt x="1954335" y="6661169"/>
                  <a:pt x="1982207" y="6661226"/>
                </a:cubicBezTo>
                <a:close/>
                <a:moveTo>
                  <a:pt x="3354078" y="6611934"/>
                </a:moveTo>
                <a:lnTo>
                  <a:pt x="3354078" y="6695516"/>
                </a:lnTo>
                <a:lnTo>
                  <a:pt x="3432859" y="6695516"/>
                </a:lnTo>
                <a:lnTo>
                  <a:pt x="3432859" y="6611934"/>
                </a:lnTo>
                <a:close/>
                <a:moveTo>
                  <a:pt x="2177473" y="6611934"/>
                </a:moveTo>
                <a:lnTo>
                  <a:pt x="2281697" y="6968464"/>
                </a:lnTo>
                <a:lnTo>
                  <a:pt x="2343408" y="6968464"/>
                </a:lnTo>
                <a:lnTo>
                  <a:pt x="2439405" y="6695516"/>
                </a:lnTo>
                <a:lnTo>
                  <a:pt x="2536086" y="6968464"/>
                </a:lnTo>
                <a:lnTo>
                  <a:pt x="2597798" y="6968464"/>
                </a:lnTo>
                <a:lnTo>
                  <a:pt x="2702024" y="6611934"/>
                </a:lnTo>
                <a:lnTo>
                  <a:pt x="2632082" y="6611934"/>
                </a:lnTo>
                <a:lnTo>
                  <a:pt x="2558714" y="6882139"/>
                </a:lnTo>
                <a:lnTo>
                  <a:pt x="2467517" y="6611934"/>
                </a:lnTo>
                <a:lnTo>
                  <a:pt x="2411977" y="6611934"/>
                </a:lnTo>
                <a:lnTo>
                  <a:pt x="2320781" y="6882139"/>
                </a:lnTo>
                <a:lnTo>
                  <a:pt x="2247413" y="6611934"/>
                </a:lnTo>
                <a:close/>
                <a:moveTo>
                  <a:pt x="1982207" y="6608505"/>
                </a:moveTo>
                <a:cubicBezTo>
                  <a:pt x="1953549" y="6608389"/>
                  <a:pt x="1926412" y="6614707"/>
                  <a:pt x="1900795" y="6627459"/>
                </a:cubicBezTo>
                <a:cubicBezTo>
                  <a:pt x="1875178" y="6640210"/>
                  <a:pt x="1854249" y="6660088"/>
                  <a:pt x="1838009" y="6687094"/>
                </a:cubicBezTo>
                <a:cubicBezTo>
                  <a:pt x="1821769" y="6714099"/>
                  <a:pt x="1813384" y="6748925"/>
                  <a:pt x="1812856" y="6791571"/>
                </a:cubicBezTo>
                <a:cubicBezTo>
                  <a:pt x="1813359" y="6833552"/>
                  <a:pt x="1821641" y="6867955"/>
                  <a:pt x="1837704" y="6894778"/>
                </a:cubicBezTo>
                <a:cubicBezTo>
                  <a:pt x="1853766" y="6921601"/>
                  <a:pt x="1874594" y="6941412"/>
                  <a:pt x="1900185" y="6954210"/>
                </a:cubicBezTo>
                <a:cubicBezTo>
                  <a:pt x="1925776" y="6967008"/>
                  <a:pt x="1953117" y="6973359"/>
                  <a:pt x="1982207" y="6973265"/>
                </a:cubicBezTo>
                <a:cubicBezTo>
                  <a:pt x="2020184" y="6973424"/>
                  <a:pt x="2051592" y="6966088"/>
                  <a:pt x="2076429" y="6951257"/>
                </a:cubicBezTo>
                <a:cubicBezTo>
                  <a:pt x="2101267" y="6936427"/>
                  <a:pt x="2120142" y="6913148"/>
                  <a:pt x="2133055" y="6881422"/>
                </a:cubicBezTo>
                <a:lnTo>
                  <a:pt x="2070713" y="6881422"/>
                </a:lnTo>
                <a:cubicBezTo>
                  <a:pt x="2062008" y="6895063"/>
                  <a:pt x="2050945" y="6905015"/>
                  <a:pt x="2037523" y="6911278"/>
                </a:cubicBezTo>
                <a:cubicBezTo>
                  <a:pt x="2024102" y="6917541"/>
                  <a:pt x="2007035" y="6920630"/>
                  <a:pt x="1986324" y="6920544"/>
                </a:cubicBezTo>
                <a:cubicBezTo>
                  <a:pt x="1955878" y="6920787"/>
                  <a:pt x="1931350" y="6912408"/>
                  <a:pt x="1912740" y="6895406"/>
                </a:cubicBezTo>
                <a:cubicBezTo>
                  <a:pt x="1894130" y="6878405"/>
                  <a:pt x="1882981" y="6851322"/>
                  <a:pt x="1879293" y="6814159"/>
                </a:cubicBezTo>
                <a:lnTo>
                  <a:pt x="2144013" y="6814159"/>
                </a:lnTo>
                <a:cubicBezTo>
                  <a:pt x="2144341" y="6811108"/>
                  <a:pt x="2144541" y="6808141"/>
                  <a:pt x="2144612" y="6805261"/>
                </a:cubicBezTo>
                <a:cubicBezTo>
                  <a:pt x="2144683" y="6802380"/>
                  <a:pt x="2144712" y="6799414"/>
                  <a:pt x="2144698" y="6796362"/>
                </a:cubicBezTo>
                <a:cubicBezTo>
                  <a:pt x="2144292" y="6752148"/>
                  <a:pt x="2136654" y="6716199"/>
                  <a:pt x="2121781" y="6688513"/>
                </a:cubicBezTo>
                <a:cubicBezTo>
                  <a:pt x="2106908" y="6660828"/>
                  <a:pt x="2087233" y="6640535"/>
                  <a:pt x="2062755" y="6627636"/>
                </a:cubicBezTo>
                <a:cubicBezTo>
                  <a:pt x="2038278" y="6614737"/>
                  <a:pt x="2011428" y="6608360"/>
                  <a:pt x="1982207" y="6608505"/>
                </a:cubicBezTo>
                <a:close/>
                <a:moveTo>
                  <a:pt x="749372" y="6608505"/>
                </a:moveTo>
                <a:cubicBezTo>
                  <a:pt x="705976" y="6608546"/>
                  <a:pt x="672024" y="6617023"/>
                  <a:pt x="647516" y="6633936"/>
                </a:cubicBezTo>
                <a:cubicBezTo>
                  <a:pt x="623009" y="6650849"/>
                  <a:pt x="608958" y="6675953"/>
                  <a:pt x="605365" y="6709248"/>
                </a:cubicBezTo>
                <a:lnTo>
                  <a:pt x="671151" y="6709248"/>
                </a:lnTo>
                <a:cubicBezTo>
                  <a:pt x="673910" y="6692813"/>
                  <a:pt x="681772" y="6680578"/>
                  <a:pt x="694737" y="6672546"/>
                </a:cubicBezTo>
                <a:cubicBezTo>
                  <a:pt x="707702" y="6664514"/>
                  <a:pt x="725685" y="6660512"/>
                  <a:pt x="748685" y="6660540"/>
                </a:cubicBezTo>
                <a:cubicBezTo>
                  <a:pt x="772000" y="6659954"/>
                  <a:pt x="790554" y="6664728"/>
                  <a:pt x="804348" y="6674861"/>
                </a:cubicBezTo>
                <a:cubicBezTo>
                  <a:pt x="818143" y="6684995"/>
                  <a:pt x="825204" y="6704003"/>
                  <a:pt x="825533" y="6731887"/>
                </a:cubicBezTo>
                <a:lnTo>
                  <a:pt x="825533" y="6735317"/>
                </a:lnTo>
                <a:cubicBezTo>
                  <a:pt x="813154" y="6741649"/>
                  <a:pt x="796401" y="6746651"/>
                  <a:pt x="775273" y="6750324"/>
                </a:cubicBezTo>
                <a:cubicBezTo>
                  <a:pt x="754146" y="6753997"/>
                  <a:pt x="732933" y="6757456"/>
                  <a:pt x="711633" y="6760700"/>
                </a:cubicBezTo>
                <a:cubicBezTo>
                  <a:pt x="672414" y="6766174"/>
                  <a:pt x="641476" y="6776664"/>
                  <a:pt x="618819" y="6792171"/>
                </a:cubicBezTo>
                <a:cubicBezTo>
                  <a:pt x="596163" y="6807678"/>
                  <a:pt x="584600" y="6832403"/>
                  <a:pt x="584131" y="6866347"/>
                </a:cubicBezTo>
                <a:cubicBezTo>
                  <a:pt x="584971" y="6902602"/>
                  <a:pt x="596476" y="6929507"/>
                  <a:pt x="618646" y="6947063"/>
                </a:cubicBezTo>
                <a:cubicBezTo>
                  <a:pt x="640816" y="6964619"/>
                  <a:pt x="668610" y="6973353"/>
                  <a:pt x="702027" y="6973265"/>
                </a:cubicBezTo>
                <a:cubicBezTo>
                  <a:pt x="730490" y="6972661"/>
                  <a:pt x="753844" y="6967554"/>
                  <a:pt x="772090" y="6957945"/>
                </a:cubicBezTo>
                <a:cubicBezTo>
                  <a:pt x="790336" y="6948336"/>
                  <a:pt x="804236" y="6937850"/>
                  <a:pt x="813789" y="6926488"/>
                </a:cubicBezTo>
                <a:cubicBezTo>
                  <a:pt x="823343" y="6915126"/>
                  <a:pt x="829312" y="6906513"/>
                  <a:pt x="831697" y="6900649"/>
                </a:cubicBezTo>
                <a:lnTo>
                  <a:pt x="831697" y="6918485"/>
                </a:lnTo>
                <a:cubicBezTo>
                  <a:pt x="831983" y="6937159"/>
                  <a:pt x="837748" y="6950654"/>
                  <a:pt x="848992" y="6958970"/>
                </a:cubicBezTo>
                <a:cubicBezTo>
                  <a:pt x="860237" y="6967286"/>
                  <a:pt x="875249" y="6971365"/>
                  <a:pt x="894028" y="6971208"/>
                </a:cubicBezTo>
                <a:cubicBezTo>
                  <a:pt x="899085" y="6971265"/>
                  <a:pt x="903714" y="6970979"/>
                  <a:pt x="907915" y="6970352"/>
                </a:cubicBezTo>
                <a:cubicBezTo>
                  <a:pt x="912115" y="6969724"/>
                  <a:pt x="916401" y="6968412"/>
                  <a:pt x="920773" y="6966416"/>
                </a:cubicBezTo>
                <a:lnTo>
                  <a:pt x="920773" y="6925345"/>
                </a:lnTo>
                <a:cubicBezTo>
                  <a:pt x="911586" y="6925416"/>
                  <a:pt x="904928" y="6923215"/>
                  <a:pt x="900799" y="6918742"/>
                </a:cubicBezTo>
                <a:cubicBezTo>
                  <a:pt x="896670" y="6914268"/>
                  <a:pt x="894641" y="6907094"/>
                  <a:pt x="894713" y="6897218"/>
                </a:cubicBezTo>
                <a:lnTo>
                  <a:pt x="894713" y="6748352"/>
                </a:lnTo>
                <a:cubicBezTo>
                  <a:pt x="894915" y="6698416"/>
                  <a:pt x="883209" y="6662506"/>
                  <a:pt x="859592" y="6640621"/>
                </a:cubicBezTo>
                <a:cubicBezTo>
                  <a:pt x="835977" y="6618736"/>
                  <a:pt x="799236" y="6608031"/>
                  <a:pt x="749372" y="6608505"/>
                </a:cubicBezTo>
                <a:close/>
                <a:moveTo>
                  <a:pt x="1230155" y="6522780"/>
                </a:moveTo>
                <a:lnTo>
                  <a:pt x="1230155" y="6611934"/>
                </a:lnTo>
                <a:lnTo>
                  <a:pt x="1173919" y="6611934"/>
                </a:lnTo>
                <a:lnTo>
                  <a:pt x="1173919" y="6666712"/>
                </a:lnTo>
                <a:lnTo>
                  <a:pt x="1230155" y="6666712"/>
                </a:lnTo>
                <a:lnTo>
                  <a:pt x="1230155" y="6893104"/>
                </a:lnTo>
                <a:cubicBezTo>
                  <a:pt x="1230725" y="6924895"/>
                  <a:pt x="1239003" y="6946278"/>
                  <a:pt x="1254987" y="6957252"/>
                </a:cubicBezTo>
                <a:cubicBezTo>
                  <a:pt x="1270971" y="6968227"/>
                  <a:pt x="1291240" y="6973336"/>
                  <a:pt x="1315794" y="6972579"/>
                </a:cubicBezTo>
                <a:cubicBezTo>
                  <a:pt x="1327181" y="6972551"/>
                  <a:pt x="1337839" y="6971752"/>
                  <a:pt x="1347770" y="6970183"/>
                </a:cubicBezTo>
                <a:cubicBezTo>
                  <a:pt x="1357699" y="6968613"/>
                  <a:pt x="1366472" y="6966445"/>
                  <a:pt x="1374087" y="6963678"/>
                </a:cubicBezTo>
                <a:lnTo>
                  <a:pt x="1374087" y="6912313"/>
                </a:lnTo>
                <a:cubicBezTo>
                  <a:pt x="1366614" y="6914342"/>
                  <a:pt x="1359785" y="6915771"/>
                  <a:pt x="1353599" y="6916600"/>
                </a:cubicBezTo>
                <a:cubicBezTo>
                  <a:pt x="1347412" y="6917429"/>
                  <a:pt x="1341440" y="6917829"/>
                  <a:pt x="1335682" y="6917801"/>
                </a:cubicBezTo>
                <a:cubicBezTo>
                  <a:pt x="1322166" y="6917701"/>
                  <a:pt x="1312679" y="6914814"/>
                  <a:pt x="1307222" y="6909140"/>
                </a:cubicBezTo>
                <a:cubicBezTo>
                  <a:pt x="1301764" y="6903466"/>
                  <a:pt x="1299135" y="6895605"/>
                  <a:pt x="1299335" y="6885557"/>
                </a:cubicBezTo>
                <a:lnTo>
                  <a:pt x="1299335" y="6666712"/>
                </a:lnTo>
                <a:lnTo>
                  <a:pt x="1369286" y="6666712"/>
                </a:lnTo>
                <a:lnTo>
                  <a:pt x="1369286" y="6611934"/>
                </a:lnTo>
                <a:lnTo>
                  <a:pt x="1299335" y="6611934"/>
                </a:lnTo>
                <a:lnTo>
                  <a:pt x="1299335" y="6522780"/>
                </a:lnTo>
                <a:close/>
                <a:moveTo>
                  <a:pt x="1001555" y="6522780"/>
                </a:moveTo>
                <a:lnTo>
                  <a:pt x="1001555" y="6611934"/>
                </a:lnTo>
                <a:lnTo>
                  <a:pt x="945319" y="6611934"/>
                </a:lnTo>
                <a:lnTo>
                  <a:pt x="945319" y="6666712"/>
                </a:lnTo>
                <a:lnTo>
                  <a:pt x="1001555" y="6666712"/>
                </a:lnTo>
                <a:lnTo>
                  <a:pt x="1001555" y="6893104"/>
                </a:lnTo>
                <a:cubicBezTo>
                  <a:pt x="1002125" y="6924895"/>
                  <a:pt x="1010402" y="6946278"/>
                  <a:pt x="1026387" y="6957252"/>
                </a:cubicBezTo>
                <a:cubicBezTo>
                  <a:pt x="1042371" y="6968227"/>
                  <a:pt x="1062640" y="6973336"/>
                  <a:pt x="1087194" y="6972579"/>
                </a:cubicBezTo>
                <a:cubicBezTo>
                  <a:pt x="1098581" y="6972551"/>
                  <a:pt x="1109240" y="6971752"/>
                  <a:pt x="1119169" y="6970183"/>
                </a:cubicBezTo>
                <a:cubicBezTo>
                  <a:pt x="1129099" y="6968613"/>
                  <a:pt x="1137872" y="6966445"/>
                  <a:pt x="1145487" y="6963678"/>
                </a:cubicBezTo>
                <a:lnTo>
                  <a:pt x="1145487" y="6912313"/>
                </a:lnTo>
                <a:cubicBezTo>
                  <a:pt x="1138014" y="6914342"/>
                  <a:pt x="1131185" y="6915771"/>
                  <a:pt x="1124999" y="6916600"/>
                </a:cubicBezTo>
                <a:cubicBezTo>
                  <a:pt x="1118812" y="6917429"/>
                  <a:pt x="1112840" y="6917829"/>
                  <a:pt x="1107082" y="6917801"/>
                </a:cubicBezTo>
                <a:cubicBezTo>
                  <a:pt x="1093566" y="6917701"/>
                  <a:pt x="1084079" y="6914814"/>
                  <a:pt x="1078621" y="6909140"/>
                </a:cubicBezTo>
                <a:cubicBezTo>
                  <a:pt x="1073164" y="6903466"/>
                  <a:pt x="1070535" y="6895605"/>
                  <a:pt x="1070735" y="6885557"/>
                </a:cubicBezTo>
                <a:lnTo>
                  <a:pt x="1070735" y="6666712"/>
                </a:lnTo>
                <a:lnTo>
                  <a:pt x="1140686" y="6666712"/>
                </a:lnTo>
                <a:lnTo>
                  <a:pt x="1140686" y="6611934"/>
                </a:lnTo>
                <a:lnTo>
                  <a:pt x="1070735" y="6611934"/>
                </a:lnTo>
                <a:lnTo>
                  <a:pt x="1070735" y="6522780"/>
                </a:lnTo>
                <a:close/>
                <a:moveTo>
                  <a:pt x="4480618" y="6488490"/>
                </a:moveTo>
                <a:cubicBezTo>
                  <a:pt x="4474918" y="6508221"/>
                  <a:pt x="4464030" y="6524137"/>
                  <a:pt x="4447957" y="6536239"/>
                </a:cubicBezTo>
                <a:cubicBezTo>
                  <a:pt x="4431883" y="6548340"/>
                  <a:pt x="4411909" y="6555513"/>
                  <a:pt x="4388035" y="6557756"/>
                </a:cubicBezTo>
                <a:lnTo>
                  <a:pt x="4388035" y="6615277"/>
                </a:lnTo>
                <a:cubicBezTo>
                  <a:pt x="4407452" y="6614821"/>
                  <a:pt x="4425197" y="6611283"/>
                  <a:pt x="4441270" y="6604663"/>
                </a:cubicBezTo>
                <a:cubicBezTo>
                  <a:pt x="4457343" y="6598044"/>
                  <a:pt x="4470460" y="6589028"/>
                  <a:pt x="4480618" y="6577615"/>
                </a:cubicBezTo>
                <a:lnTo>
                  <a:pt x="4480618" y="6968464"/>
                </a:lnTo>
                <a:lnTo>
                  <a:pt x="4549798" y="6968464"/>
                </a:lnTo>
                <a:lnTo>
                  <a:pt x="4549798" y="6488490"/>
                </a:lnTo>
                <a:close/>
                <a:moveTo>
                  <a:pt x="3594793" y="6488490"/>
                </a:moveTo>
                <a:cubicBezTo>
                  <a:pt x="3589093" y="6508221"/>
                  <a:pt x="3578205" y="6524137"/>
                  <a:pt x="3562132" y="6536239"/>
                </a:cubicBezTo>
                <a:cubicBezTo>
                  <a:pt x="3546059" y="6548340"/>
                  <a:pt x="3526084" y="6555513"/>
                  <a:pt x="3502210" y="6557756"/>
                </a:cubicBezTo>
                <a:lnTo>
                  <a:pt x="3502210" y="6615277"/>
                </a:lnTo>
                <a:cubicBezTo>
                  <a:pt x="3521627" y="6614821"/>
                  <a:pt x="3539372" y="6611283"/>
                  <a:pt x="3555445" y="6604663"/>
                </a:cubicBezTo>
                <a:cubicBezTo>
                  <a:pt x="3571519" y="6598044"/>
                  <a:pt x="3584635" y="6589028"/>
                  <a:pt x="3594793" y="6577615"/>
                </a:cubicBezTo>
                <a:lnTo>
                  <a:pt x="3594793" y="6968464"/>
                </a:lnTo>
                <a:lnTo>
                  <a:pt x="3663973" y="6968464"/>
                </a:lnTo>
                <a:lnTo>
                  <a:pt x="3663973" y="6488490"/>
                </a:lnTo>
                <a:close/>
                <a:moveTo>
                  <a:pt x="2985574" y="6488490"/>
                </a:moveTo>
                <a:lnTo>
                  <a:pt x="2948541" y="6743541"/>
                </a:lnTo>
                <a:lnTo>
                  <a:pt x="3013006" y="6743541"/>
                </a:lnTo>
                <a:cubicBezTo>
                  <a:pt x="3024508" y="6728004"/>
                  <a:pt x="3038023" y="6716027"/>
                  <a:pt x="3053554" y="6707608"/>
                </a:cubicBezTo>
                <a:cubicBezTo>
                  <a:pt x="3069085" y="6699190"/>
                  <a:pt x="3087573" y="6694930"/>
                  <a:pt x="3109018" y="6694830"/>
                </a:cubicBezTo>
                <a:cubicBezTo>
                  <a:pt x="3124978" y="6694737"/>
                  <a:pt x="3140836" y="6698506"/>
                  <a:pt x="3156592" y="6706138"/>
                </a:cubicBezTo>
                <a:cubicBezTo>
                  <a:pt x="3172349" y="6713769"/>
                  <a:pt x="3185514" y="6725822"/>
                  <a:pt x="3196089" y="6742296"/>
                </a:cubicBezTo>
                <a:cubicBezTo>
                  <a:pt x="3206664" y="6758770"/>
                  <a:pt x="3212159" y="6780224"/>
                  <a:pt x="3212574" y="6806658"/>
                </a:cubicBezTo>
                <a:cubicBezTo>
                  <a:pt x="3211502" y="6846764"/>
                  <a:pt x="3200444" y="6875636"/>
                  <a:pt x="3179398" y="6893274"/>
                </a:cubicBezTo>
                <a:cubicBezTo>
                  <a:pt x="3158353" y="6910911"/>
                  <a:pt x="3133750" y="6919544"/>
                  <a:pt x="3105589" y="6919172"/>
                </a:cubicBezTo>
                <a:cubicBezTo>
                  <a:pt x="3076114" y="6919030"/>
                  <a:pt x="3051568" y="6910568"/>
                  <a:pt x="3031951" y="6893788"/>
                </a:cubicBezTo>
                <a:cubicBezTo>
                  <a:pt x="3012335" y="6877008"/>
                  <a:pt x="3001676" y="6852767"/>
                  <a:pt x="2999976" y="6821066"/>
                </a:cubicBezTo>
                <a:lnTo>
                  <a:pt x="2936882" y="6821066"/>
                </a:lnTo>
                <a:cubicBezTo>
                  <a:pt x="2937311" y="6866213"/>
                  <a:pt x="2952227" y="6902985"/>
                  <a:pt x="2981631" y="6931382"/>
                </a:cubicBezTo>
                <a:cubicBezTo>
                  <a:pt x="3011034" y="6959780"/>
                  <a:pt x="3052354" y="6974426"/>
                  <a:pt x="3105589" y="6975322"/>
                </a:cubicBezTo>
                <a:cubicBezTo>
                  <a:pt x="3159707" y="6974941"/>
                  <a:pt x="3202326" y="6960123"/>
                  <a:pt x="3233448" y="6930868"/>
                </a:cubicBezTo>
                <a:cubicBezTo>
                  <a:pt x="3264570" y="6901613"/>
                  <a:pt x="3280443" y="6860210"/>
                  <a:pt x="3281068" y="6806658"/>
                </a:cubicBezTo>
                <a:cubicBezTo>
                  <a:pt x="3280726" y="6771781"/>
                  <a:pt x="3273495" y="6741993"/>
                  <a:pt x="3259373" y="6717295"/>
                </a:cubicBezTo>
                <a:cubicBezTo>
                  <a:pt x="3245252" y="6692597"/>
                  <a:pt x="3226292" y="6673692"/>
                  <a:pt x="3202493" y="6660581"/>
                </a:cubicBezTo>
                <a:cubicBezTo>
                  <a:pt x="3178694" y="6647469"/>
                  <a:pt x="3152108" y="6640855"/>
                  <a:pt x="3122734" y="6640738"/>
                </a:cubicBezTo>
                <a:cubicBezTo>
                  <a:pt x="3092859" y="6641522"/>
                  <a:pt x="3068599" y="6646971"/>
                  <a:pt x="3049954" y="6657085"/>
                </a:cubicBezTo>
                <a:cubicBezTo>
                  <a:pt x="3031308" y="6667199"/>
                  <a:pt x="3018535" y="6677270"/>
                  <a:pt x="3011634" y="6687298"/>
                </a:cubicBezTo>
                <a:lnTo>
                  <a:pt x="3032894" y="6543954"/>
                </a:lnTo>
                <a:lnTo>
                  <a:pt x="3238602" y="6543954"/>
                </a:lnTo>
                <a:lnTo>
                  <a:pt x="3238602" y="6488490"/>
                </a:lnTo>
                <a:close/>
                <a:moveTo>
                  <a:pt x="29776" y="6488490"/>
                </a:moveTo>
                <a:lnTo>
                  <a:pt x="29776" y="6968464"/>
                </a:lnTo>
                <a:lnTo>
                  <a:pt x="101699" y="6968464"/>
                </a:lnTo>
                <a:lnTo>
                  <a:pt x="101699" y="6616649"/>
                </a:lnTo>
                <a:lnTo>
                  <a:pt x="104443" y="6616649"/>
                </a:lnTo>
                <a:lnTo>
                  <a:pt x="249868" y="6968464"/>
                </a:lnTo>
                <a:lnTo>
                  <a:pt x="306118" y="6968464"/>
                </a:lnTo>
                <a:lnTo>
                  <a:pt x="450857" y="6616649"/>
                </a:lnTo>
                <a:lnTo>
                  <a:pt x="453600" y="6616649"/>
                </a:lnTo>
                <a:lnTo>
                  <a:pt x="453600" y="6968464"/>
                </a:lnTo>
                <a:lnTo>
                  <a:pt x="526210" y="6968464"/>
                </a:lnTo>
                <a:lnTo>
                  <a:pt x="526210" y="6488490"/>
                </a:lnTo>
                <a:lnTo>
                  <a:pt x="443997" y="6488490"/>
                </a:lnTo>
                <a:lnTo>
                  <a:pt x="277993" y="6874510"/>
                </a:lnTo>
                <a:lnTo>
                  <a:pt x="111303" y="6488490"/>
                </a:lnTo>
                <a:close/>
                <a:moveTo>
                  <a:pt x="1429951" y="6484375"/>
                </a:moveTo>
                <a:lnTo>
                  <a:pt x="1429951" y="6968464"/>
                </a:lnTo>
                <a:lnTo>
                  <a:pt x="1499131" y="6968464"/>
                </a:lnTo>
                <a:lnTo>
                  <a:pt x="1499131" y="6751066"/>
                </a:lnTo>
                <a:cubicBezTo>
                  <a:pt x="1501151" y="6740525"/>
                  <a:pt x="1506031" y="6728765"/>
                  <a:pt x="1513768" y="6715785"/>
                </a:cubicBezTo>
                <a:cubicBezTo>
                  <a:pt x="1521506" y="6702806"/>
                  <a:pt x="1532332" y="6691503"/>
                  <a:pt x="1546245" y="6681876"/>
                </a:cubicBezTo>
                <a:cubicBezTo>
                  <a:pt x="1560158" y="6672250"/>
                  <a:pt x="1577387" y="6667195"/>
                  <a:pt x="1597933" y="6666712"/>
                </a:cubicBezTo>
                <a:cubicBezTo>
                  <a:pt x="1622648" y="6666269"/>
                  <a:pt x="1642345" y="6672813"/>
                  <a:pt x="1657026" y="6686343"/>
                </a:cubicBezTo>
                <a:cubicBezTo>
                  <a:pt x="1671706" y="6699874"/>
                  <a:pt x="1679225" y="6723048"/>
                  <a:pt x="1679583" y="6755866"/>
                </a:cubicBezTo>
                <a:lnTo>
                  <a:pt x="1679583" y="6968464"/>
                </a:lnTo>
                <a:lnTo>
                  <a:pt x="1748763" y="6968464"/>
                </a:lnTo>
                <a:lnTo>
                  <a:pt x="1748763" y="6753123"/>
                </a:lnTo>
                <a:cubicBezTo>
                  <a:pt x="1747980" y="6699706"/>
                  <a:pt x="1735846" y="6662062"/>
                  <a:pt x="1712362" y="6640193"/>
                </a:cubicBezTo>
                <a:cubicBezTo>
                  <a:pt x="1688878" y="6618323"/>
                  <a:pt x="1658740" y="6607761"/>
                  <a:pt x="1621947" y="6608505"/>
                </a:cubicBezTo>
                <a:cubicBezTo>
                  <a:pt x="1597472" y="6609046"/>
                  <a:pt x="1576591" y="6614280"/>
                  <a:pt x="1559307" y="6624206"/>
                </a:cubicBezTo>
                <a:cubicBezTo>
                  <a:pt x="1542022" y="6634132"/>
                  <a:pt x="1528359" y="6645506"/>
                  <a:pt x="1518317" y="6658328"/>
                </a:cubicBezTo>
                <a:cubicBezTo>
                  <a:pt x="1508275" y="6671150"/>
                  <a:pt x="1501880" y="6682174"/>
                  <a:pt x="1499131" y="6691401"/>
                </a:cubicBezTo>
                <a:lnTo>
                  <a:pt x="1499131" y="6484375"/>
                </a:lnTo>
                <a:close/>
                <a:moveTo>
                  <a:pt x="4811287" y="6482318"/>
                </a:moveTo>
                <a:cubicBezTo>
                  <a:pt x="4766764" y="6482885"/>
                  <a:pt x="4731441" y="6494548"/>
                  <a:pt x="4705320" y="6517308"/>
                </a:cubicBezTo>
                <a:cubicBezTo>
                  <a:pt x="4679198" y="6540067"/>
                  <a:pt x="4660546" y="6570521"/>
                  <a:pt x="4649362" y="6608669"/>
                </a:cubicBezTo>
                <a:cubicBezTo>
                  <a:pt x="4638177" y="6646817"/>
                  <a:pt x="4632729" y="6689258"/>
                  <a:pt x="4633018" y="6735992"/>
                </a:cubicBezTo>
                <a:cubicBezTo>
                  <a:pt x="4633871" y="6818601"/>
                  <a:pt x="4650147" y="6879244"/>
                  <a:pt x="4681845" y="6917918"/>
                </a:cubicBezTo>
                <a:cubicBezTo>
                  <a:pt x="4713544" y="6956592"/>
                  <a:pt x="4755547" y="6975727"/>
                  <a:pt x="4807857" y="6975322"/>
                </a:cubicBezTo>
                <a:cubicBezTo>
                  <a:pt x="4836713" y="6975395"/>
                  <a:pt x="4863833" y="6969543"/>
                  <a:pt x="4889216" y="6957764"/>
                </a:cubicBezTo>
                <a:cubicBezTo>
                  <a:pt x="4914600" y="6945986"/>
                  <a:pt x="4935258" y="6927843"/>
                  <a:pt x="4951188" y="6903335"/>
                </a:cubicBezTo>
                <a:cubicBezTo>
                  <a:pt x="4967119" y="6878827"/>
                  <a:pt x="4975334" y="6847516"/>
                  <a:pt x="4975832" y="6809401"/>
                </a:cubicBezTo>
                <a:cubicBezTo>
                  <a:pt x="4975258" y="6773122"/>
                  <a:pt x="4967272" y="6743393"/>
                  <a:pt x="4951875" y="6720215"/>
                </a:cubicBezTo>
                <a:cubicBezTo>
                  <a:pt x="4936478" y="6697036"/>
                  <a:pt x="4917116" y="6679918"/>
                  <a:pt x="4893791" y="6668861"/>
                </a:cubicBezTo>
                <a:cubicBezTo>
                  <a:pt x="4870465" y="6657803"/>
                  <a:pt x="4846623" y="6652315"/>
                  <a:pt x="4822264" y="6652396"/>
                </a:cubicBezTo>
                <a:cubicBezTo>
                  <a:pt x="4787503" y="6653052"/>
                  <a:pt x="4759602" y="6659956"/>
                  <a:pt x="4738562" y="6673110"/>
                </a:cubicBezTo>
                <a:cubicBezTo>
                  <a:pt x="4717523" y="6686264"/>
                  <a:pt x="4704029" y="6701736"/>
                  <a:pt x="4698083" y="6719526"/>
                </a:cubicBezTo>
                <a:cubicBezTo>
                  <a:pt x="4697457" y="6692882"/>
                  <a:pt x="4699930" y="6665528"/>
                  <a:pt x="4705504" y="6637463"/>
                </a:cubicBezTo>
                <a:cubicBezTo>
                  <a:pt x="4711077" y="6609398"/>
                  <a:pt x="4722139" y="6585634"/>
                  <a:pt x="4738689" y="6566171"/>
                </a:cubicBezTo>
                <a:cubicBezTo>
                  <a:pt x="4755240" y="6546709"/>
                  <a:pt x="4779668" y="6536560"/>
                  <a:pt x="4811973" y="6535725"/>
                </a:cubicBezTo>
                <a:cubicBezTo>
                  <a:pt x="4835986" y="6535982"/>
                  <a:pt x="4856054" y="6542502"/>
                  <a:pt x="4872177" y="6555284"/>
                </a:cubicBezTo>
                <a:cubicBezTo>
                  <a:pt x="4888299" y="6568067"/>
                  <a:pt x="4898419" y="6585568"/>
                  <a:pt x="4902536" y="6607787"/>
                </a:cubicBezTo>
                <a:lnTo>
                  <a:pt x="4963503" y="6607787"/>
                </a:lnTo>
                <a:cubicBezTo>
                  <a:pt x="4962236" y="6587657"/>
                  <a:pt x="4956095" y="6568070"/>
                  <a:pt x="4945080" y="6549026"/>
                </a:cubicBezTo>
                <a:cubicBezTo>
                  <a:pt x="4934066" y="6529982"/>
                  <a:pt x="4917563" y="6514217"/>
                  <a:pt x="4895572" y="6501731"/>
                </a:cubicBezTo>
                <a:cubicBezTo>
                  <a:pt x="4873581" y="6489245"/>
                  <a:pt x="4845485" y="6482774"/>
                  <a:pt x="4811287" y="6482318"/>
                </a:cubicBezTo>
                <a:close/>
                <a:moveTo>
                  <a:pt x="3911743" y="6482318"/>
                </a:moveTo>
                <a:cubicBezTo>
                  <a:pt x="3863507" y="6482514"/>
                  <a:pt x="3825534" y="6495990"/>
                  <a:pt x="3797821" y="6522746"/>
                </a:cubicBezTo>
                <a:cubicBezTo>
                  <a:pt x="3770109" y="6549503"/>
                  <a:pt x="3755976" y="6588366"/>
                  <a:pt x="3755423" y="6639336"/>
                </a:cubicBezTo>
                <a:lnTo>
                  <a:pt x="3820488" y="6639336"/>
                </a:lnTo>
                <a:cubicBezTo>
                  <a:pt x="3821574" y="6604354"/>
                  <a:pt x="3830894" y="6579280"/>
                  <a:pt x="3848447" y="6564112"/>
                </a:cubicBezTo>
                <a:cubicBezTo>
                  <a:pt x="3866001" y="6548944"/>
                  <a:pt x="3887328" y="6541539"/>
                  <a:pt x="3912429" y="6541897"/>
                </a:cubicBezTo>
                <a:cubicBezTo>
                  <a:pt x="3937672" y="6542083"/>
                  <a:pt x="3958371" y="6548401"/>
                  <a:pt x="3974523" y="6560853"/>
                </a:cubicBezTo>
                <a:cubicBezTo>
                  <a:pt x="3990676" y="6573304"/>
                  <a:pt x="3999025" y="6590773"/>
                  <a:pt x="3999567" y="6613261"/>
                </a:cubicBezTo>
                <a:cubicBezTo>
                  <a:pt x="4000353" y="6631502"/>
                  <a:pt x="3993807" y="6648714"/>
                  <a:pt x="3979927" y="6664897"/>
                </a:cubicBezTo>
                <a:cubicBezTo>
                  <a:pt x="3966046" y="6681080"/>
                  <a:pt x="3940116" y="6689715"/>
                  <a:pt x="3902137" y="6690801"/>
                </a:cubicBezTo>
                <a:lnTo>
                  <a:pt x="3882925" y="6690801"/>
                </a:lnTo>
                <a:lnTo>
                  <a:pt x="3882925" y="6738721"/>
                </a:lnTo>
                <a:lnTo>
                  <a:pt x="3902137" y="6738721"/>
                </a:lnTo>
                <a:cubicBezTo>
                  <a:pt x="3942257" y="6739222"/>
                  <a:pt x="3972301" y="6747655"/>
                  <a:pt x="3992269" y="6764022"/>
                </a:cubicBezTo>
                <a:cubicBezTo>
                  <a:pt x="4012236" y="6780389"/>
                  <a:pt x="4022213" y="6801688"/>
                  <a:pt x="4022199" y="6827918"/>
                </a:cubicBezTo>
                <a:cubicBezTo>
                  <a:pt x="4021184" y="6858022"/>
                  <a:pt x="4010178" y="6880321"/>
                  <a:pt x="3989181" y="6894816"/>
                </a:cubicBezTo>
                <a:cubicBezTo>
                  <a:pt x="3968183" y="6909311"/>
                  <a:pt x="3943284" y="6916515"/>
                  <a:pt x="3914483" y="6916429"/>
                </a:cubicBezTo>
                <a:cubicBezTo>
                  <a:pt x="3883624" y="6916415"/>
                  <a:pt x="3858042" y="6907695"/>
                  <a:pt x="3837738" y="6890270"/>
                </a:cubicBezTo>
                <a:cubicBezTo>
                  <a:pt x="3817435" y="6872845"/>
                  <a:pt x="3806434" y="6846801"/>
                  <a:pt x="3804735" y="6812137"/>
                </a:cubicBezTo>
                <a:lnTo>
                  <a:pt x="3739649" y="6812137"/>
                </a:lnTo>
                <a:cubicBezTo>
                  <a:pt x="3740032" y="6861619"/>
                  <a:pt x="3755366" y="6901225"/>
                  <a:pt x="3785654" y="6930952"/>
                </a:cubicBezTo>
                <a:cubicBezTo>
                  <a:pt x="3815941" y="6960680"/>
                  <a:pt x="3858884" y="6975927"/>
                  <a:pt x="3914483" y="6976694"/>
                </a:cubicBezTo>
                <a:cubicBezTo>
                  <a:pt x="3970478" y="6975998"/>
                  <a:pt x="4013853" y="6962495"/>
                  <a:pt x="4044609" y="6936183"/>
                </a:cubicBezTo>
                <a:cubicBezTo>
                  <a:pt x="4075365" y="6909872"/>
                  <a:pt x="4090954" y="6874927"/>
                  <a:pt x="4091379" y="6831349"/>
                </a:cubicBezTo>
                <a:cubicBezTo>
                  <a:pt x="4090906" y="6805361"/>
                  <a:pt x="4085078" y="6783849"/>
                  <a:pt x="4073898" y="6766814"/>
                </a:cubicBezTo>
                <a:cubicBezTo>
                  <a:pt x="4062717" y="6749780"/>
                  <a:pt x="4049021" y="6736710"/>
                  <a:pt x="4032810" y="6727605"/>
                </a:cubicBezTo>
                <a:cubicBezTo>
                  <a:pt x="4016599" y="6718501"/>
                  <a:pt x="4000713" y="6712850"/>
                  <a:pt x="3985150" y="6710654"/>
                </a:cubicBezTo>
                <a:cubicBezTo>
                  <a:pt x="4008040" y="6704421"/>
                  <a:pt x="4027199" y="6692567"/>
                  <a:pt x="4042628" y="6675092"/>
                </a:cubicBezTo>
                <a:cubicBezTo>
                  <a:pt x="4058056" y="6657616"/>
                  <a:pt x="4066077" y="6634947"/>
                  <a:pt x="4066690" y="6607085"/>
                </a:cubicBezTo>
                <a:cubicBezTo>
                  <a:pt x="4066194" y="6572168"/>
                  <a:pt x="4052289" y="6542883"/>
                  <a:pt x="4024976" y="6519229"/>
                </a:cubicBezTo>
                <a:cubicBezTo>
                  <a:pt x="3997663" y="6495575"/>
                  <a:pt x="3959918" y="6483271"/>
                  <a:pt x="3911743" y="6482318"/>
                </a:cubicBezTo>
                <a:close/>
                <a:moveTo>
                  <a:pt x="8417265" y="4269896"/>
                </a:moveTo>
                <a:cubicBezTo>
                  <a:pt x="8520889" y="4269154"/>
                  <a:pt x="8608769" y="4306256"/>
                  <a:pt x="8680903" y="4381200"/>
                </a:cubicBezTo>
                <a:cubicBezTo>
                  <a:pt x="8753038" y="4456145"/>
                  <a:pt x="8790668" y="4573383"/>
                  <a:pt x="8793795" y="4732915"/>
                </a:cubicBezTo>
                <a:cubicBezTo>
                  <a:pt x="8790668" y="4891462"/>
                  <a:pt x="8753038" y="5008811"/>
                  <a:pt x="8680903" y="5084964"/>
                </a:cubicBezTo>
                <a:cubicBezTo>
                  <a:pt x="8608769" y="5161116"/>
                  <a:pt x="8520889" y="5198953"/>
                  <a:pt x="8417265" y="5198473"/>
                </a:cubicBezTo>
                <a:cubicBezTo>
                  <a:pt x="8313533" y="5199267"/>
                  <a:pt x="8225226" y="5162073"/>
                  <a:pt x="8152343" y="5086891"/>
                </a:cubicBezTo>
                <a:cubicBezTo>
                  <a:pt x="8079461" y="5011708"/>
                  <a:pt x="8041403" y="4893768"/>
                  <a:pt x="8038170" y="4733072"/>
                </a:cubicBezTo>
                <a:cubicBezTo>
                  <a:pt x="8041403" y="4572352"/>
                  <a:pt x="8079461" y="4454750"/>
                  <a:pt x="8152343" y="4380266"/>
                </a:cubicBezTo>
                <a:cubicBezTo>
                  <a:pt x="8225226" y="4305782"/>
                  <a:pt x="8313533" y="4268992"/>
                  <a:pt x="8417265" y="4269896"/>
                </a:cubicBezTo>
                <a:close/>
                <a:moveTo>
                  <a:pt x="7304825" y="4071846"/>
                </a:moveTo>
                <a:lnTo>
                  <a:pt x="7304825" y="5393979"/>
                </a:lnTo>
                <a:lnTo>
                  <a:pt x="7561367" y="5393979"/>
                </a:lnTo>
                <a:lnTo>
                  <a:pt x="7561367" y="4071846"/>
                </a:lnTo>
                <a:close/>
                <a:moveTo>
                  <a:pt x="8361291" y="4059130"/>
                </a:moveTo>
                <a:cubicBezTo>
                  <a:pt x="8271666" y="4058686"/>
                  <a:pt x="8182967" y="4081864"/>
                  <a:pt x="8095196" y="4128665"/>
                </a:cubicBezTo>
                <a:cubicBezTo>
                  <a:pt x="8007425" y="4175466"/>
                  <a:pt x="7934212" y="4248554"/>
                  <a:pt x="7875559" y="4347930"/>
                </a:cubicBezTo>
                <a:cubicBezTo>
                  <a:pt x="7816905" y="4447305"/>
                  <a:pt x="7786442" y="4575634"/>
                  <a:pt x="7784170" y="4732915"/>
                </a:cubicBezTo>
                <a:cubicBezTo>
                  <a:pt x="7786411" y="4891827"/>
                  <a:pt x="7816936" y="5021127"/>
                  <a:pt x="7875747" y="5120816"/>
                </a:cubicBezTo>
                <a:cubicBezTo>
                  <a:pt x="7934558" y="5220505"/>
                  <a:pt x="8008210" y="5293625"/>
                  <a:pt x="8096704" y="5340174"/>
                </a:cubicBezTo>
                <a:cubicBezTo>
                  <a:pt x="8185198" y="5386724"/>
                  <a:pt x="8275089" y="5409745"/>
                  <a:pt x="8366379" y="5409238"/>
                </a:cubicBezTo>
                <a:cubicBezTo>
                  <a:pt x="8484317" y="5405484"/>
                  <a:pt x="8577288" y="5376172"/>
                  <a:pt x="8645294" y="5321302"/>
                </a:cubicBezTo>
                <a:cubicBezTo>
                  <a:pt x="8713300" y="5266432"/>
                  <a:pt x="8758567" y="5208529"/>
                  <a:pt x="8781095" y="5147592"/>
                </a:cubicBezTo>
                <a:lnTo>
                  <a:pt x="8781095" y="5376227"/>
                </a:lnTo>
                <a:cubicBezTo>
                  <a:pt x="8780299" y="5507181"/>
                  <a:pt x="8746270" y="5600921"/>
                  <a:pt x="8679006" y="5657446"/>
                </a:cubicBezTo>
                <a:cubicBezTo>
                  <a:pt x="8611742" y="5713972"/>
                  <a:pt x="8516013" y="5741546"/>
                  <a:pt x="8391822" y="5740169"/>
                </a:cubicBezTo>
                <a:cubicBezTo>
                  <a:pt x="8299274" y="5739161"/>
                  <a:pt x="8222311" y="5723993"/>
                  <a:pt x="8160935" y="5694666"/>
                </a:cubicBezTo>
                <a:cubicBezTo>
                  <a:pt x="8099558" y="5665338"/>
                  <a:pt x="8051863" y="5627896"/>
                  <a:pt x="8017849" y="5582340"/>
                </a:cubicBezTo>
                <a:lnTo>
                  <a:pt x="7857830" y="5686711"/>
                </a:lnTo>
                <a:cubicBezTo>
                  <a:pt x="7903708" y="5768987"/>
                  <a:pt x="7975196" y="5833779"/>
                  <a:pt x="8072295" y="5881089"/>
                </a:cubicBezTo>
                <a:cubicBezTo>
                  <a:pt x="8169393" y="5928398"/>
                  <a:pt x="8283535" y="5952528"/>
                  <a:pt x="8414720" y="5953478"/>
                </a:cubicBezTo>
                <a:cubicBezTo>
                  <a:pt x="8505712" y="5955113"/>
                  <a:pt x="8598744" y="5940274"/>
                  <a:pt x="8693819" y="5908962"/>
                </a:cubicBezTo>
                <a:cubicBezTo>
                  <a:pt x="8788893" y="5877649"/>
                  <a:pt x="8869267" y="5820051"/>
                  <a:pt x="8934941" y="5736167"/>
                </a:cubicBezTo>
                <a:cubicBezTo>
                  <a:pt x="9000615" y="5652284"/>
                  <a:pt x="9034847" y="5532304"/>
                  <a:pt x="9037637" y="5376227"/>
                </a:cubicBezTo>
                <a:lnTo>
                  <a:pt x="9037637" y="4066760"/>
                </a:lnTo>
                <a:lnTo>
                  <a:pt x="8781095" y="4066760"/>
                </a:lnTo>
                <a:lnTo>
                  <a:pt x="8781095" y="4292798"/>
                </a:lnTo>
                <a:cubicBezTo>
                  <a:pt x="8745793" y="4225271"/>
                  <a:pt x="8691727" y="4169815"/>
                  <a:pt x="8618897" y="4126429"/>
                </a:cubicBezTo>
                <a:cubicBezTo>
                  <a:pt x="8546068" y="4083044"/>
                  <a:pt x="8460199" y="4060610"/>
                  <a:pt x="8361291" y="4059130"/>
                </a:cubicBezTo>
                <a:close/>
                <a:moveTo>
                  <a:pt x="3547435" y="3924647"/>
                </a:moveTo>
                <a:lnTo>
                  <a:pt x="3090959" y="4837599"/>
                </a:lnTo>
                <a:lnTo>
                  <a:pt x="3547435" y="5750551"/>
                </a:lnTo>
                <a:lnTo>
                  <a:pt x="4752532" y="5750551"/>
                </a:lnTo>
                <a:lnTo>
                  <a:pt x="5209008" y="4837599"/>
                </a:lnTo>
                <a:lnTo>
                  <a:pt x="4752532" y="3924647"/>
                </a:lnTo>
                <a:close/>
                <a:moveTo>
                  <a:pt x="10897787" y="3741233"/>
                </a:moveTo>
                <a:lnTo>
                  <a:pt x="10897787" y="4071846"/>
                </a:lnTo>
                <a:lnTo>
                  <a:pt x="10689247" y="4071846"/>
                </a:lnTo>
                <a:lnTo>
                  <a:pt x="10689247" y="4274982"/>
                </a:lnTo>
                <a:lnTo>
                  <a:pt x="10897787" y="4274982"/>
                </a:lnTo>
                <a:lnTo>
                  <a:pt x="10897787" y="5114517"/>
                </a:lnTo>
                <a:cubicBezTo>
                  <a:pt x="10899903" y="5232409"/>
                  <a:pt x="10930598" y="5311704"/>
                  <a:pt x="10989873" y="5352402"/>
                </a:cubicBezTo>
                <a:cubicBezTo>
                  <a:pt x="11049148" y="5393100"/>
                  <a:pt x="11124313" y="5412046"/>
                  <a:pt x="11215367" y="5409238"/>
                </a:cubicBezTo>
                <a:cubicBezTo>
                  <a:pt x="11257593" y="5409132"/>
                  <a:pt x="11297119" y="5406170"/>
                  <a:pt x="11333942" y="5400351"/>
                </a:cubicBezTo>
                <a:cubicBezTo>
                  <a:pt x="11370765" y="5394532"/>
                  <a:pt x="11403297" y="5386491"/>
                  <a:pt x="11431537" y="5376228"/>
                </a:cubicBezTo>
                <a:lnTo>
                  <a:pt x="11431537" y="5185750"/>
                </a:lnTo>
                <a:cubicBezTo>
                  <a:pt x="11403827" y="5193276"/>
                  <a:pt x="11378501" y="5198576"/>
                  <a:pt x="11355559" y="5201650"/>
                </a:cubicBezTo>
                <a:cubicBezTo>
                  <a:pt x="11332617" y="5204724"/>
                  <a:pt x="11310471" y="5206208"/>
                  <a:pt x="11289119" y="5206102"/>
                </a:cubicBezTo>
                <a:cubicBezTo>
                  <a:pt x="11238997" y="5205731"/>
                  <a:pt x="11203817" y="5195025"/>
                  <a:pt x="11183577" y="5173984"/>
                </a:cubicBezTo>
                <a:cubicBezTo>
                  <a:pt x="11163337" y="5152943"/>
                  <a:pt x="11153589" y="5123792"/>
                  <a:pt x="11154330" y="5086533"/>
                </a:cubicBezTo>
                <a:lnTo>
                  <a:pt x="11154330" y="4274982"/>
                </a:lnTo>
                <a:lnTo>
                  <a:pt x="11413734" y="4274982"/>
                </a:lnTo>
                <a:lnTo>
                  <a:pt x="11413734" y="4071846"/>
                </a:lnTo>
                <a:lnTo>
                  <a:pt x="11154330" y="4071846"/>
                </a:lnTo>
                <a:lnTo>
                  <a:pt x="11154330" y="3741233"/>
                </a:lnTo>
                <a:close/>
                <a:moveTo>
                  <a:pt x="9324124" y="3598816"/>
                </a:moveTo>
                <a:lnTo>
                  <a:pt x="9324124" y="5393979"/>
                </a:lnTo>
                <a:lnTo>
                  <a:pt x="9580667" y="5393979"/>
                </a:lnTo>
                <a:lnTo>
                  <a:pt x="9580667" y="4587793"/>
                </a:lnTo>
                <a:cubicBezTo>
                  <a:pt x="9588159" y="4548703"/>
                  <a:pt x="9606252" y="4505093"/>
                  <a:pt x="9634947" y="4456961"/>
                </a:cubicBezTo>
                <a:cubicBezTo>
                  <a:pt x="9663642" y="4408829"/>
                  <a:pt x="9703787" y="4366913"/>
                  <a:pt x="9755381" y="4331215"/>
                </a:cubicBezTo>
                <a:cubicBezTo>
                  <a:pt x="9806975" y="4295516"/>
                  <a:pt x="9870867" y="4276772"/>
                  <a:pt x="9947057" y="4274982"/>
                </a:cubicBezTo>
                <a:cubicBezTo>
                  <a:pt x="10038708" y="4273340"/>
                  <a:pt x="10111753" y="4297606"/>
                  <a:pt x="10166193" y="4347781"/>
                </a:cubicBezTo>
                <a:cubicBezTo>
                  <a:pt x="10220632" y="4397955"/>
                  <a:pt x="10248515" y="4483894"/>
                  <a:pt x="10249840" y="4605595"/>
                </a:cubicBezTo>
                <a:lnTo>
                  <a:pt x="10249840" y="5393979"/>
                </a:lnTo>
                <a:lnTo>
                  <a:pt x="10506383" y="5393979"/>
                </a:lnTo>
                <a:lnTo>
                  <a:pt x="10506383" y="4595422"/>
                </a:lnTo>
                <a:cubicBezTo>
                  <a:pt x="10503480" y="4397332"/>
                  <a:pt x="10458485" y="4257737"/>
                  <a:pt x="10371397" y="4176638"/>
                </a:cubicBezTo>
                <a:cubicBezTo>
                  <a:pt x="10284311" y="4095539"/>
                  <a:pt x="10172549" y="4056369"/>
                  <a:pt x="10036111" y="4059130"/>
                </a:cubicBezTo>
                <a:cubicBezTo>
                  <a:pt x="9945345" y="4061136"/>
                  <a:pt x="9867915" y="4080544"/>
                  <a:pt x="9803819" y="4117354"/>
                </a:cubicBezTo>
                <a:cubicBezTo>
                  <a:pt x="9739722" y="4154164"/>
                  <a:pt x="9689054" y="4196343"/>
                  <a:pt x="9651815" y="4243891"/>
                </a:cubicBezTo>
                <a:cubicBezTo>
                  <a:pt x="9614576" y="4291438"/>
                  <a:pt x="9590860" y="4332320"/>
                  <a:pt x="9580667" y="4366537"/>
                </a:cubicBezTo>
                <a:lnTo>
                  <a:pt x="9580667" y="3598816"/>
                </a:lnTo>
                <a:close/>
                <a:moveTo>
                  <a:pt x="6761900" y="3598816"/>
                </a:moveTo>
                <a:lnTo>
                  <a:pt x="6761900" y="5393979"/>
                </a:lnTo>
                <a:lnTo>
                  <a:pt x="7018442" y="5393979"/>
                </a:lnTo>
                <a:lnTo>
                  <a:pt x="7018442" y="3598816"/>
                </a:lnTo>
                <a:close/>
                <a:moveTo>
                  <a:pt x="7304825" y="3591186"/>
                </a:moveTo>
                <a:lnTo>
                  <a:pt x="7304825" y="3809581"/>
                </a:lnTo>
                <a:lnTo>
                  <a:pt x="7561367" y="3809581"/>
                </a:lnTo>
                <a:lnTo>
                  <a:pt x="7561367" y="3591186"/>
                </a:lnTo>
                <a:close/>
                <a:moveTo>
                  <a:pt x="1765287" y="2943487"/>
                </a:moveTo>
                <a:lnTo>
                  <a:pt x="1308811" y="3856437"/>
                </a:lnTo>
                <a:lnTo>
                  <a:pt x="1765287" y="4769389"/>
                </a:lnTo>
                <a:lnTo>
                  <a:pt x="2970385" y="4769389"/>
                </a:lnTo>
                <a:lnTo>
                  <a:pt x="3426861" y="3856437"/>
                </a:lnTo>
                <a:lnTo>
                  <a:pt x="2970385" y="2943487"/>
                </a:lnTo>
                <a:close/>
                <a:moveTo>
                  <a:pt x="3547435" y="1962324"/>
                </a:moveTo>
                <a:lnTo>
                  <a:pt x="3090959" y="2875276"/>
                </a:lnTo>
                <a:lnTo>
                  <a:pt x="3547435" y="3788227"/>
                </a:lnTo>
                <a:lnTo>
                  <a:pt x="4752532" y="3788227"/>
                </a:lnTo>
                <a:lnTo>
                  <a:pt x="5209008" y="2875276"/>
                </a:lnTo>
                <a:lnTo>
                  <a:pt x="4752532" y="1962324"/>
                </a:lnTo>
                <a:close/>
                <a:moveTo>
                  <a:pt x="8428237" y="1302075"/>
                </a:moveTo>
                <a:lnTo>
                  <a:pt x="8730815" y="2123521"/>
                </a:lnTo>
                <a:lnTo>
                  <a:pt x="8125659" y="2123521"/>
                </a:lnTo>
                <a:close/>
                <a:moveTo>
                  <a:pt x="1765287" y="981161"/>
                </a:moveTo>
                <a:lnTo>
                  <a:pt x="1308811" y="1894114"/>
                </a:lnTo>
                <a:lnTo>
                  <a:pt x="1765287" y="2807066"/>
                </a:lnTo>
                <a:lnTo>
                  <a:pt x="2970385" y="2807066"/>
                </a:lnTo>
                <a:lnTo>
                  <a:pt x="3426861" y="1894114"/>
                </a:lnTo>
                <a:lnTo>
                  <a:pt x="2970385" y="981161"/>
                </a:lnTo>
                <a:close/>
                <a:moveTo>
                  <a:pt x="10743222" y="961290"/>
                </a:moveTo>
                <a:lnTo>
                  <a:pt x="10743222" y="1194944"/>
                </a:lnTo>
                <a:lnTo>
                  <a:pt x="11287461" y="1194944"/>
                </a:lnTo>
                <a:lnTo>
                  <a:pt x="11287461" y="2741194"/>
                </a:lnTo>
                <a:lnTo>
                  <a:pt x="11556720" y="2741194"/>
                </a:lnTo>
                <a:lnTo>
                  <a:pt x="11556720" y="1194944"/>
                </a:lnTo>
                <a:lnTo>
                  <a:pt x="12100959" y="1194944"/>
                </a:lnTo>
                <a:lnTo>
                  <a:pt x="12100959" y="961290"/>
                </a:lnTo>
                <a:close/>
                <a:moveTo>
                  <a:pt x="9457442" y="961290"/>
                </a:moveTo>
                <a:lnTo>
                  <a:pt x="9457442" y="2741194"/>
                </a:lnTo>
                <a:lnTo>
                  <a:pt x="10604097" y="2741194"/>
                </a:lnTo>
                <a:lnTo>
                  <a:pt x="10604097" y="2507540"/>
                </a:lnTo>
                <a:lnTo>
                  <a:pt x="9724157" y="2507540"/>
                </a:lnTo>
                <a:lnTo>
                  <a:pt x="9724157" y="961290"/>
                </a:lnTo>
                <a:close/>
                <a:moveTo>
                  <a:pt x="8311274" y="961290"/>
                </a:moveTo>
                <a:lnTo>
                  <a:pt x="7609497" y="2741194"/>
                </a:lnTo>
                <a:lnTo>
                  <a:pt x="7899362" y="2741194"/>
                </a:lnTo>
                <a:lnTo>
                  <a:pt x="8051922" y="2324114"/>
                </a:lnTo>
                <a:lnTo>
                  <a:pt x="8804552" y="2324114"/>
                </a:lnTo>
                <a:lnTo>
                  <a:pt x="8959655" y="2741194"/>
                </a:lnTo>
                <a:lnTo>
                  <a:pt x="9249527" y="2741194"/>
                </a:lnTo>
                <a:lnTo>
                  <a:pt x="8547743" y="961290"/>
                </a:lnTo>
                <a:close/>
                <a:moveTo>
                  <a:pt x="6735179" y="938401"/>
                </a:moveTo>
                <a:cubicBezTo>
                  <a:pt x="6533068" y="941196"/>
                  <a:pt x="6377739" y="987667"/>
                  <a:pt x="6269192" y="1077815"/>
                </a:cubicBezTo>
                <a:cubicBezTo>
                  <a:pt x="6160647" y="1167963"/>
                  <a:pt x="6105795" y="1285018"/>
                  <a:pt x="6104643" y="1428980"/>
                </a:cubicBezTo>
                <a:cubicBezTo>
                  <a:pt x="6106593" y="1572225"/>
                  <a:pt x="6151591" y="1681289"/>
                  <a:pt x="6239635" y="1756171"/>
                </a:cubicBezTo>
                <a:cubicBezTo>
                  <a:pt x="6327679" y="1831053"/>
                  <a:pt x="6447064" y="1882246"/>
                  <a:pt x="6597791" y="1909750"/>
                </a:cubicBezTo>
                <a:lnTo>
                  <a:pt x="6847125" y="1958082"/>
                </a:lnTo>
                <a:cubicBezTo>
                  <a:pt x="6942533" y="1975464"/>
                  <a:pt x="7018223" y="2005565"/>
                  <a:pt x="7074194" y="2048385"/>
                </a:cubicBezTo>
                <a:cubicBezTo>
                  <a:pt x="7130166" y="2091205"/>
                  <a:pt x="7158788" y="2156919"/>
                  <a:pt x="7160060" y="2245526"/>
                </a:cubicBezTo>
                <a:cubicBezTo>
                  <a:pt x="7159689" y="2330053"/>
                  <a:pt x="7125449" y="2399476"/>
                  <a:pt x="7057339" y="2453796"/>
                </a:cubicBezTo>
                <a:cubicBezTo>
                  <a:pt x="6989229" y="2508116"/>
                  <a:pt x="6889475" y="2536204"/>
                  <a:pt x="6758077" y="2538058"/>
                </a:cubicBezTo>
                <a:cubicBezTo>
                  <a:pt x="6621377" y="2535355"/>
                  <a:pt x="6521413" y="2501968"/>
                  <a:pt x="6458186" y="2437898"/>
                </a:cubicBezTo>
                <a:cubicBezTo>
                  <a:pt x="6394959" y="2373827"/>
                  <a:pt x="6356705" y="2295288"/>
                  <a:pt x="6343424" y="2202282"/>
                </a:cubicBezTo>
                <a:lnTo>
                  <a:pt x="6066495" y="2202282"/>
                </a:lnTo>
                <a:cubicBezTo>
                  <a:pt x="6080893" y="2374815"/>
                  <a:pt x="6146128" y="2511055"/>
                  <a:pt x="6262201" y="2611003"/>
                </a:cubicBezTo>
                <a:cubicBezTo>
                  <a:pt x="6378273" y="2710952"/>
                  <a:pt x="6542717" y="2761978"/>
                  <a:pt x="6755532" y="2764083"/>
                </a:cubicBezTo>
                <a:cubicBezTo>
                  <a:pt x="6962123" y="2762823"/>
                  <a:pt x="7127000" y="2717090"/>
                  <a:pt x="7250162" y="2626884"/>
                </a:cubicBezTo>
                <a:cubicBezTo>
                  <a:pt x="7373325" y="2536679"/>
                  <a:pt x="7436435" y="2409559"/>
                  <a:pt x="7439491" y="2245526"/>
                </a:cubicBezTo>
                <a:cubicBezTo>
                  <a:pt x="7439235" y="2097776"/>
                  <a:pt x="7393387" y="1985639"/>
                  <a:pt x="7301948" y="1909114"/>
                </a:cubicBezTo>
                <a:cubicBezTo>
                  <a:pt x="7210509" y="1832590"/>
                  <a:pt x="7075014" y="1777687"/>
                  <a:pt x="6895465" y="1744406"/>
                </a:cubicBezTo>
                <a:lnTo>
                  <a:pt x="6643587" y="1693531"/>
                </a:lnTo>
                <a:cubicBezTo>
                  <a:pt x="6549079" y="1673923"/>
                  <a:pt x="6481128" y="1641914"/>
                  <a:pt x="6439731" y="1597504"/>
                </a:cubicBezTo>
                <a:cubicBezTo>
                  <a:pt x="6398334" y="1553094"/>
                  <a:pt x="6378086" y="1499463"/>
                  <a:pt x="6378988" y="1436611"/>
                </a:cubicBezTo>
                <a:cubicBezTo>
                  <a:pt x="6377927" y="1368407"/>
                  <a:pt x="6405490" y="1306402"/>
                  <a:pt x="6461675" y="1250598"/>
                </a:cubicBezTo>
                <a:cubicBezTo>
                  <a:pt x="6517860" y="1194793"/>
                  <a:pt x="6609028" y="1165222"/>
                  <a:pt x="6735179" y="1161883"/>
                </a:cubicBezTo>
                <a:cubicBezTo>
                  <a:pt x="6854015" y="1163367"/>
                  <a:pt x="6943911" y="1189017"/>
                  <a:pt x="7004866" y="1238833"/>
                </a:cubicBezTo>
                <a:cubicBezTo>
                  <a:pt x="7065822" y="1288649"/>
                  <a:pt x="7102289" y="1353727"/>
                  <a:pt x="7114268" y="1434068"/>
                </a:cubicBezTo>
                <a:lnTo>
                  <a:pt x="7391228" y="1434068"/>
                </a:lnTo>
                <a:cubicBezTo>
                  <a:pt x="7372503" y="1277668"/>
                  <a:pt x="7307056" y="1156272"/>
                  <a:pt x="7194887" y="1069880"/>
                </a:cubicBezTo>
                <a:cubicBezTo>
                  <a:pt x="7082718" y="983488"/>
                  <a:pt x="6929482" y="939662"/>
                  <a:pt x="6735179" y="938401"/>
                </a:cubicBezTo>
                <a:close/>
                <a:moveTo>
                  <a:pt x="1188238" y="0"/>
                </a:moveTo>
                <a:lnTo>
                  <a:pt x="1342916" y="0"/>
                </a:lnTo>
                <a:lnTo>
                  <a:pt x="1765286" y="844741"/>
                </a:lnTo>
                <a:lnTo>
                  <a:pt x="2970384" y="844741"/>
                </a:lnTo>
                <a:lnTo>
                  <a:pt x="3392755" y="0"/>
                </a:lnTo>
                <a:lnTo>
                  <a:pt x="12439646" y="0"/>
                </a:lnTo>
                <a:lnTo>
                  <a:pt x="12439646" y="6997301"/>
                </a:lnTo>
                <a:lnTo>
                  <a:pt x="0" y="6997301"/>
                </a:lnTo>
                <a:lnTo>
                  <a:pt x="0" y="3788227"/>
                </a:lnTo>
                <a:lnTo>
                  <a:pt x="1188237" y="3788227"/>
                </a:lnTo>
                <a:lnTo>
                  <a:pt x="1644713" y="2875275"/>
                </a:lnTo>
                <a:lnTo>
                  <a:pt x="1188237" y="1962323"/>
                </a:lnTo>
                <a:lnTo>
                  <a:pt x="0" y="1962323"/>
                </a:lnTo>
                <a:lnTo>
                  <a:pt x="0" y="1825903"/>
                </a:lnTo>
                <a:lnTo>
                  <a:pt x="1188237" y="1825903"/>
                </a:lnTo>
                <a:lnTo>
                  <a:pt x="1644713" y="9129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0810C4-98EA-E0F3-4B99-E5DDBECE3732}"/>
              </a:ext>
            </a:extLst>
          </p:cNvPr>
          <p:cNvSpPr txBox="1"/>
          <p:nvPr/>
        </p:nvSpPr>
        <p:spPr>
          <a:xfrm>
            <a:off x="7665126" y="2486280"/>
            <a:ext cx="1382752" cy="155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79644F"/>
                </a:solidFill>
                <a:latin typeface="+mj-lt"/>
              </a:rPr>
              <a:t>&amp;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7FB3AB-9420-6346-4823-2B667707CCD8}"/>
              </a:ext>
            </a:extLst>
          </p:cNvPr>
          <p:cNvSpPr txBox="1"/>
          <p:nvPr/>
        </p:nvSpPr>
        <p:spPr>
          <a:xfrm>
            <a:off x="7872178" y="5269918"/>
            <a:ext cx="5237974" cy="1189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79644F"/>
                </a:solidFill>
                <a:latin typeface="+mj-lt"/>
              </a:rPr>
              <a:t>LIVING</a:t>
            </a:r>
          </a:p>
        </p:txBody>
      </p:sp>
    </p:spTree>
    <p:extLst>
      <p:ext uri="{BB962C8B-B14F-4D97-AF65-F5344CB8AC3E}">
        <p14:creationId xmlns:p14="http://schemas.microsoft.com/office/powerpoint/2010/main" val="401184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111</TotalTime>
  <Words>135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Articulat CF v2 Heavy</vt:lpstr>
      <vt:lpstr>Articulat CF v2 Medium</vt:lpstr>
      <vt:lpstr>Office Theme</vt:lpstr>
      <vt:lpstr>PowerPoint Presentation</vt:lpstr>
      <vt:lpstr>The Metaphors: SALT &amp; LIGHT</vt:lpstr>
      <vt:lpstr>The Metaphors: SALT &amp; LIGHT</vt:lpstr>
      <vt:lpstr>Your Purpose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2</cp:revision>
  <dcterms:created xsi:type="dcterms:W3CDTF">2023-12-09T17:06:05Z</dcterms:created>
  <dcterms:modified xsi:type="dcterms:W3CDTF">2024-03-14T12:49:30Z</dcterms:modified>
</cp:coreProperties>
</file>