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D0F7E-E627-4D17-9524-E5526B6D110C}" v="14" dt="2024-03-06T18:44:24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333D0F7E-E627-4D17-9524-E5526B6D110C}"/>
    <pc:docChg chg="undo redo custSel addSld modSld">
      <pc:chgData name="Kyle Blevins" userId="f4048cd5465779d3" providerId="LiveId" clId="{333D0F7E-E627-4D17-9524-E5526B6D110C}" dt="2024-03-06T18:45:06.077" v="226" actId="1038"/>
      <pc:docMkLst>
        <pc:docMk/>
      </pc:docMkLst>
      <pc:sldChg chg="modSp mod modAnim">
        <pc:chgData name="Kyle Blevins" userId="f4048cd5465779d3" providerId="LiveId" clId="{333D0F7E-E627-4D17-9524-E5526B6D110C}" dt="2024-03-06T18:45:06.077" v="226" actId="1038"/>
        <pc:sldMkLst>
          <pc:docMk/>
          <pc:sldMk cId="4076432038" sldId="256"/>
        </pc:sldMkLst>
        <pc:picChg chg="mod">
          <ac:chgData name="Kyle Blevins" userId="f4048cd5465779d3" providerId="LiveId" clId="{333D0F7E-E627-4D17-9524-E5526B6D110C}" dt="2024-03-06T18:45:06.077" v="226" actId="1038"/>
          <ac:picMkLst>
            <pc:docMk/>
            <pc:sldMk cId="4076432038" sldId="256"/>
            <ac:picMk id="5" creationId="{79BA3240-127B-DB85-1ED5-6F6843A3541A}"/>
          </ac:picMkLst>
        </pc:picChg>
      </pc:sldChg>
      <pc:sldChg chg="addSp modSp mod modClrScheme modAnim chgLayout">
        <pc:chgData name="Kyle Blevins" userId="f4048cd5465779d3" providerId="LiveId" clId="{333D0F7E-E627-4D17-9524-E5526B6D110C}" dt="2024-03-06T18:44:08.337" v="217"/>
        <pc:sldMkLst>
          <pc:docMk/>
          <pc:sldMk cId="338581732" sldId="258"/>
        </pc:sldMkLst>
        <pc:spChg chg="add mod">
          <ac:chgData name="Kyle Blevins" userId="f4048cd5465779d3" providerId="LiveId" clId="{333D0F7E-E627-4D17-9524-E5526B6D110C}" dt="2024-03-06T18:38:18.668" v="12" actId="403"/>
          <ac:spMkLst>
            <pc:docMk/>
            <pc:sldMk cId="338581732" sldId="258"/>
            <ac:spMk id="2" creationId="{272F4A76-E2D0-FF30-A3FE-1D47D30BC1EC}"/>
          </ac:spMkLst>
        </pc:spChg>
        <pc:spChg chg="add mod">
          <ac:chgData name="Kyle Blevins" userId="f4048cd5465779d3" providerId="LiveId" clId="{333D0F7E-E627-4D17-9524-E5526B6D110C}" dt="2024-03-06T18:38:56.170" v="22" actId="20577"/>
          <ac:spMkLst>
            <pc:docMk/>
            <pc:sldMk cId="338581732" sldId="258"/>
            <ac:spMk id="3" creationId="{F6A73A06-9073-A5B9-E36B-696E303A38B1}"/>
          </ac:spMkLst>
        </pc:spChg>
      </pc:sldChg>
      <pc:sldChg chg="modSp add mod modAnim">
        <pc:chgData name="Kyle Blevins" userId="f4048cd5465779d3" providerId="LiveId" clId="{333D0F7E-E627-4D17-9524-E5526B6D110C}" dt="2024-03-06T18:43:11.990" v="214"/>
        <pc:sldMkLst>
          <pc:docMk/>
          <pc:sldMk cId="3916198064" sldId="260"/>
        </pc:sldMkLst>
        <pc:spChg chg="mod">
          <ac:chgData name="Kyle Blevins" userId="f4048cd5465779d3" providerId="LiveId" clId="{333D0F7E-E627-4D17-9524-E5526B6D110C}" dt="2024-03-06T18:39:10.015" v="33" actId="20577"/>
          <ac:spMkLst>
            <pc:docMk/>
            <pc:sldMk cId="3916198064" sldId="260"/>
            <ac:spMk id="2" creationId="{272F4A76-E2D0-FF30-A3FE-1D47D30BC1EC}"/>
          </ac:spMkLst>
        </pc:spChg>
        <pc:spChg chg="mod">
          <ac:chgData name="Kyle Blevins" userId="f4048cd5465779d3" providerId="LiveId" clId="{333D0F7E-E627-4D17-9524-E5526B6D110C}" dt="2024-03-06T18:39:40.582" v="37" actId="2711"/>
          <ac:spMkLst>
            <pc:docMk/>
            <pc:sldMk cId="3916198064" sldId="260"/>
            <ac:spMk id="3" creationId="{F6A73A06-9073-A5B9-E36B-696E303A38B1}"/>
          </ac:spMkLst>
        </pc:spChg>
      </pc:sldChg>
      <pc:sldChg chg="modSp add mod modAnim">
        <pc:chgData name="Kyle Blevins" userId="f4048cd5465779d3" providerId="LiveId" clId="{333D0F7E-E627-4D17-9524-E5526B6D110C}" dt="2024-03-06T18:43:05.077" v="213"/>
        <pc:sldMkLst>
          <pc:docMk/>
          <pc:sldMk cId="1327139559" sldId="261"/>
        </pc:sldMkLst>
        <pc:spChg chg="mod">
          <ac:chgData name="Kyle Blevins" userId="f4048cd5465779d3" providerId="LiveId" clId="{333D0F7E-E627-4D17-9524-E5526B6D110C}" dt="2024-03-06T18:40:04.072" v="44" actId="20577"/>
          <ac:spMkLst>
            <pc:docMk/>
            <pc:sldMk cId="1327139559" sldId="261"/>
            <ac:spMk id="2" creationId="{272F4A76-E2D0-FF30-A3FE-1D47D30BC1EC}"/>
          </ac:spMkLst>
        </pc:spChg>
        <pc:spChg chg="mod">
          <ac:chgData name="Kyle Blevins" userId="f4048cd5465779d3" providerId="LiveId" clId="{333D0F7E-E627-4D17-9524-E5526B6D110C}" dt="2024-03-06T18:42:15.569" v="212" actId="313"/>
          <ac:spMkLst>
            <pc:docMk/>
            <pc:sldMk cId="1327139559" sldId="261"/>
            <ac:spMk id="3" creationId="{F6A73A06-9073-A5B9-E36B-696E303A38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BA3240-127B-DB85-1ED5-6F6843A35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BA3240-127B-DB85-1ED5-6F6843A35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F4A76-E2D0-FF30-A3FE-1D47D30B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FOCUSED ON A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73A06-9073-A5B9-E36B-696E303A3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Knowing Christ in this life</a:t>
            </a:r>
          </a:p>
          <a:p>
            <a:pPr lvl="1"/>
            <a:r>
              <a:rPr lang="en-US" sz="4000" dirty="0"/>
              <a:t>The power of his resurrection</a:t>
            </a:r>
          </a:p>
          <a:p>
            <a:pPr lvl="1"/>
            <a:r>
              <a:rPr lang="en-US" sz="4000" dirty="0"/>
              <a:t>The fellowship of his sufferings</a:t>
            </a:r>
          </a:p>
          <a:p>
            <a:pPr lvl="1"/>
            <a:r>
              <a:rPr lang="en-US" sz="4000" dirty="0"/>
              <a:t>Being conformed to his death</a:t>
            </a:r>
          </a:p>
        </p:txBody>
      </p:sp>
    </p:spTree>
    <p:extLst>
      <p:ext uri="{BB962C8B-B14F-4D97-AF65-F5344CB8AC3E}">
        <p14:creationId xmlns:p14="http://schemas.microsoft.com/office/powerpoint/2010/main" val="3385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F4A76-E2D0-FF30-A3FE-1D47D30B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FOCUSED ON A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73A06-9073-A5B9-E36B-696E303A3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Regarding the present: </a:t>
            </a:r>
            <a:r>
              <a:rPr lang="en-US" sz="4400" dirty="0">
                <a:latin typeface="+mj-lt"/>
              </a:rPr>
              <a:t>humility</a:t>
            </a:r>
          </a:p>
          <a:p>
            <a:r>
              <a:rPr lang="en-US" sz="4400" dirty="0"/>
              <a:t>Regarding the past: </a:t>
            </a:r>
            <a:r>
              <a:rPr lang="en-US" sz="4400" dirty="0">
                <a:latin typeface="+mj-lt"/>
              </a:rPr>
              <a:t>forgiveness</a:t>
            </a:r>
          </a:p>
          <a:p>
            <a:r>
              <a:rPr lang="en-US" sz="4400" dirty="0"/>
              <a:t>Regarding the future: </a:t>
            </a:r>
            <a:r>
              <a:rPr lang="en-US" sz="4400" dirty="0">
                <a:latin typeface="+mj-lt"/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391619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F4A76-E2D0-FF30-A3FE-1D47D30B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FOCUSED ON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73A06-9073-A5B9-E36B-696E303A3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Genuine concern</a:t>
            </a:r>
          </a:p>
          <a:p>
            <a:r>
              <a:rPr lang="en-US" sz="4400" dirty="0"/>
              <a:t>Gentle correction</a:t>
            </a:r>
          </a:p>
          <a:p>
            <a:r>
              <a:rPr lang="en-US" sz="4400" dirty="0"/>
              <a:t>General command</a:t>
            </a:r>
          </a:p>
          <a:p>
            <a:pPr lvl="1"/>
            <a:r>
              <a:rPr lang="en-US" sz="4000" dirty="0"/>
              <a:t>“let us keep living by that same standard to which we have attained…”</a:t>
            </a:r>
          </a:p>
        </p:txBody>
      </p:sp>
    </p:spTree>
    <p:extLst>
      <p:ext uri="{BB962C8B-B14F-4D97-AF65-F5344CB8AC3E}">
        <p14:creationId xmlns:p14="http://schemas.microsoft.com/office/powerpoint/2010/main" val="132713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5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12</TotalTime>
  <Words>67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Articulat CF v2 Heavy</vt:lpstr>
      <vt:lpstr>Articulat CF v2 Medium</vt:lpstr>
      <vt:lpstr>Office Theme</vt:lpstr>
      <vt:lpstr>PowerPoint Presentation</vt:lpstr>
      <vt:lpstr>PowerPoint Presentation</vt:lpstr>
      <vt:lpstr>FOCUSED ON A PERSON</vt:lpstr>
      <vt:lpstr>FOCUSED ON A GOAL</vt:lpstr>
      <vt:lpstr>FOCUSED ON PEOPLE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2024-03-06T18:31:47Z</dcterms:created>
  <dcterms:modified xsi:type="dcterms:W3CDTF">2024-03-06T18:45:10Z</dcterms:modified>
</cp:coreProperties>
</file>