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025"/>
    <a:srgbClr val="3C2249"/>
    <a:srgbClr val="734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F8054D-09B3-4A18-AFCF-199D5A2226FD}" v="1257" dt="2024-01-13T15:51:16.4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06F8054D-09B3-4A18-AFCF-199D5A2226FD}"/>
    <pc:docChg chg="undo custSel addSld modSld">
      <pc:chgData name="Kyle Blevins" userId="f4048cd5465779d3" providerId="LiveId" clId="{06F8054D-09B3-4A18-AFCF-199D5A2226FD}" dt="2024-01-13T15:51:16.455" v="1307" actId="207"/>
      <pc:docMkLst>
        <pc:docMk/>
      </pc:docMkLst>
      <pc:sldChg chg="modSp mod modAnim">
        <pc:chgData name="Kyle Blevins" userId="f4048cd5465779d3" providerId="LiveId" clId="{06F8054D-09B3-4A18-AFCF-199D5A2226FD}" dt="2024-01-13T15:46:21.063" v="1289"/>
        <pc:sldMkLst>
          <pc:docMk/>
          <pc:sldMk cId="1829797927" sldId="257"/>
        </pc:sldMkLst>
        <pc:spChg chg="mod">
          <ac:chgData name="Kyle Blevins" userId="f4048cd5465779d3" providerId="LiveId" clId="{06F8054D-09B3-4A18-AFCF-199D5A2226FD}" dt="2024-01-13T15:43:53.482" v="1281"/>
          <ac:spMkLst>
            <pc:docMk/>
            <pc:sldMk cId="1829797927" sldId="257"/>
            <ac:spMk id="8" creationId="{DB9FBC53-9E84-15DD-8373-8FEB7D83475F}"/>
          </ac:spMkLst>
        </pc:spChg>
        <pc:spChg chg="mod">
          <ac:chgData name="Kyle Blevins" userId="f4048cd5465779d3" providerId="LiveId" clId="{06F8054D-09B3-4A18-AFCF-199D5A2226FD}" dt="2024-01-13T14:39:30.856" v="474" actId="6549"/>
          <ac:spMkLst>
            <pc:docMk/>
            <pc:sldMk cId="1829797927" sldId="257"/>
            <ac:spMk id="9" creationId="{6BCE1A8B-E099-A25A-2F2E-A44764EE6C7F}"/>
          </ac:spMkLst>
        </pc:spChg>
        <pc:spChg chg="mod">
          <ac:chgData name="Kyle Blevins" userId="f4048cd5465779d3" providerId="LiveId" clId="{06F8054D-09B3-4A18-AFCF-199D5A2226FD}" dt="2024-01-13T14:37:29.298" v="445" actId="207"/>
          <ac:spMkLst>
            <pc:docMk/>
            <pc:sldMk cId="1829797927" sldId="257"/>
            <ac:spMk id="10" creationId="{91C813E4-B4A0-F699-355A-3B29867ED8E2}"/>
          </ac:spMkLst>
        </pc:spChg>
      </pc:sldChg>
      <pc:sldChg chg="delSp modSp mod delAnim modAnim">
        <pc:chgData name="Kyle Blevins" userId="f4048cd5465779d3" providerId="LiveId" clId="{06F8054D-09B3-4A18-AFCF-199D5A2226FD}" dt="2024-01-13T15:46:00.046" v="1287"/>
        <pc:sldMkLst>
          <pc:docMk/>
          <pc:sldMk cId="3018252736" sldId="258"/>
        </pc:sldMkLst>
        <pc:spChg chg="del">
          <ac:chgData name="Kyle Blevins" userId="f4048cd5465779d3" providerId="LiveId" clId="{06F8054D-09B3-4A18-AFCF-199D5A2226FD}" dt="2024-01-13T15:35:28.032" v="800" actId="478"/>
          <ac:spMkLst>
            <pc:docMk/>
            <pc:sldMk cId="3018252736" sldId="258"/>
            <ac:spMk id="4" creationId="{DB445D92-0A48-8D6C-1506-CDC79404C1C3}"/>
          </ac:spMkLst>
        </pc:spChg>
        <pc:spChg chg="mod">
          <ac:chgData name="Kyle Blevins" userId="f4048cd5465779d3" providerId="LiveId" clId="{06F8054D-09B3-4A18-AFCF-199D5A2226FD}" dt="2024-01-13T14:40:13.395" v="516" actId="20577"/>
          <ac:spMkLst>
            <pc:docMk/>
            <pc:sldMk cId="3018252736" sldId="258"/>
            <ac:spMk id="8" creationId="{DB9FBC53-9E84-15DD-8373-8FEB7D83475F}"/>
          </ac:spMkLst>
        </pc:spChg>
        <pc:spChg chg="mod">
          <ac:chgData name="Kyle Blevins" userId="f4048cd5465779d3" providerId="LiveId" clId="{06F8054D-09B3-4A18-AFCF-199D5A2226FD}" dt="2024-01-13T14:40:50.059" v="530" actId="20577"/>
          <ac:spMkLst>
            <pc:docMk/>
            <pc:sldMk cId="3018252736" sldId="258"/>
            <ac:spMk id="9" creationId="{6BCE1A8B-E099-A25A-2F2E-A44764EE6C7F}"/>
          </ac:spMkLst>
        </pc:spChg>
        <pc:spChg chg="mod">
          <ac:chgData name="Kyle Blevins" userId="f4048cd5465779d3" providerId="LiveId" clId="{06F8054D-09B3-4A18-AFCF-199D5A2226FD}" dt="2024-01-13T15:35:43.022" v="829" actId="14"/>
          <ac:spMkLst>
            <pc:docMk/>
            <pc:sldMk cId="3018252736" sldId="258"/>
            <ac:spMk id="10" creationId="{91C813E4-B4A0-F699-355A-3B29867ED8E2}"/>
          </ac:spMkLst>
        </pc:spChg>
      </pc:sldChg>
      <pc:sldChg chg="addSp delSp modSp mod delAnim modAnim">
        <pc:chgData name="Kyle Blevins" userId="f4048cd5465779d3" providerId="LiveId" clId="{06F8054D-09B3-4A18-AFCF-199D5A2226FD}" dt="2024-01-13T15:51:16.455" v="1307" actId="207"/>
        <pc:sldMkLst>
          <pc:docMk/>
          <pc:sldMk cId="3287042997" sldId="259"/>
        </pc:sldMkLst>
        <pc:spChg chg="del mod">
          <ac:chgData name="Kyle Blevins" userId="f4048cd5465779d3" providerId="LiveId" clId="{06F8054D-09B3-4A18-AFCF-199D5A2226FD}" dt="2024-01-13T15:40:06.670" v="1154" actId="478"/>
          <ac:spMkLst>
            <pc:docMk/>
            <pc:sldMk cId="3287042997" sldId="259"/>
            <ac:spMk id="4" creationId="{266F4F4A-078B-48E3-E533-F3005CB092F1}"/>
          </ac:spMkLst>
        </pc:spChg>
        <pc:spChg chg="add mod ord">
          <ac:chgData name="Kyle Blevins" userId="f4048cd5465779d3" providerId="LiveId" clId="{06F8054D-09B3-4A18-AFCF-199D5A2226FD}" dt="2024-01-13T15:49:49.810" v="1305" actId="14861"/>
          <ac:spMkLst>
            <pc:docMk/>
            <pc:sldMk cId="3287042997" sldId="259"/>
            <ac:spMk id="5" creationId="{D4FC5840-FF6C-AC1D-F7DA-20F3A817FA6A}"/>
          </ac:spMkLst>
        </pc:spChg>
        <pc:spChg chg="del mod">
          <ac:chgData name="Kyle Blevins" userId="f4048cd5465779d3" providerId="LiveId" clId="{06F8054D-09B3-4A18-AFCF-199D5A2226FD}" dt="2024-01-13T15:40:06.670" v="1154" actId="478"/>
          <ac:spMkLst>
            <pc:docMk/>
            <pc:sldMk cId="3287042997" sldId="259"/>
            <ac:spMk id="7" creationId="{EA0BCEBC-70F6-623B-9362-D3B3296D8B89}"/>
          </ac:spMkLst>
        </pc:spChg>
        <pc:spChg chg="mod">
          <ac:chgData name="Kyle Blevins" userId="f4048cd5465779d3" providerId="LiveId" clId="{06F8054D-09B3-4A18-AFCF-199D5A2226FD}" dt="2024-01-13T15:39:47.512" v="1119" actId="20577"/>
          <ac:spMkLst>
            <pc:docMk/>
            <pc:sldMk cId="3287042997" sldId="259"/>
            <ac:spMk id="9" creationId="{6BCE1A8B-E099-A25A-2F2E-A44764EE6C7F}"/>
          </ac:spMkLst>
        </pc:spChg>
        <pc:spChg chg="mod">
          <ac:chgData name="Kyle Blevins" userId="f4048cd5465779d3" providerId="LiveId" clId="{06F8054D-09B3-4A18-AFCF-199D5A2226FD}" dt="2024-01-13T15:51:16.455" v="1307" actId="207"/>
          <ac:spMkLst>
            <pc:docMk/>
            <pc:sldMk cId="3287042997" sldId="259"/>
            <ac:spMk id="10" creationId="{91C813E4-B4A0-F699-355A-3B29867ED8E2}"/>
          </ac:spMkLst>
        </pc:spChg>
        <pc:picChg chg="mod">
          <ac:chgData name="Kyle Blevins" userId="f4048cd5465779d3" providerId="LiveId" clId="{06F8054D-09B3-4A18-AFCF-199D5A2226FD}" dt="2024-01-13T15:39:39.772" v="1118" actId="14826"/>
          <ac:picMkLst>
            <pc:docMk/>
            <pc:sldMk cId="3287042997" sldId="259"/>
            <ac:picMk id="6" creationId="{8A2FE5DB-221B-D6C6-66A0-75138528C2BE}"/>
          </ac:picMkLst>
        </pc:picChg>
      </pc:sldChg>
      <pc:sldChg chg="modSp add mod modAnim">
        <pc:chgData name="Kyle Blevins" userId="f4048cd5465779d3" providerId="LiveId" clId="{06F8054D-09B3-4A18-AFCF-199D5A2226FD}" dt="2024-01-13T15:45:53.826" v="1286"/>
        <pc:sldMkLst>
          <pc:docMk/>
          <pc:sldMk cId="2971912092" sldId="261"/>
        </pc:sldMkLst>
        <pc:spChg chg="mod">
          <ac:chgData name="Kyle Blevins" userId="f4048cd5465779d3" providerId="LiveId" clId="{06F8054D-09B3-4A18-AFCF-199D5A2226FD}" dt="2024-01-13T15:36:15.868" v="833" actId="14100"/>
          <ac:spMkLst>
            <pc:docMk/>
            <pc:sldMk cId="2971912092" sldId="261"/>
            <ac:spMk id="7" creationId="{EA0BCEBC-70F6-623B-9362-D3B3296D8B89}"/>
          </ac:spMkLst>
        </pc:spChg>
        <pc:spChg chg="mod">
          <ac:chgData name="Kyle Blevins" userId="f4048cd5465779d3" providerId="LiveId" clId="{06F8054D-09B3-4A18-AFCF-199D5A2226FD}" dt="2024-01-13T15:38:36.980" v="1117" actId="20577"/>
          <ac:spMkLst>
            <pc:docMk/>
            <pc:sldMk cId="2971912092" sldId="261"/>
            <ac:spMk id="10" creationId="{91C813E4-B4A0-F699-355A-3B29867ED8E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mountain range with text overlay&#10;&#10;Description automatically generated">
            <a:extLst>
              <a:ext uri="{FF2B5EF4-FFF2-40B4-BE49-F238E27FC236}">
                <a16:creationId xmlns:a16="http://schemas.microsoft.com/office/drawing/2014/main" id="{AB082DDC-5E6C-C9AA-B94C-B812E0C24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mountain range with clouds in the sky&#10;&#10;Description automatically generated">
            <a:extLst>
              <a:ext uri="{FF2B5EF4-FFF2-40B4-BE49-F238E27FC236}">
                <a16:creationId xmlns:a16="http://schemas.microsoft.com/office/drawing/2014/main" id="{8A2FE5DB-221B-D6C6-66A0-75138528C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0BCEBC-70F6-623B-9362-D3B3296D8B89}"/>
              </a:ext>
            </a:extLst>
          </p:cNvPr>
          <p:cNvSpPr txBox="1"/>
          <p:nvPr/>
        </p:nvSpPr>
        <p:spPr>
          <a:xfrm>
            <a:off x="0" y="0"/>
            <a:ext cx="1199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34F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FBC53-9E84-15DD-8373-8FEB7D83475F}"/>
              </a:ext>
            </a:extLst>
          </p:cNvPr>
          <p:cNvSpPr txBox="1"/>
          <p:nvPr/>
        </p:nvSpPr>
        <p:spPr>
          <a:xfrm>
            <a:off x="-1" y="982176"/>
            <a:ext cx="3715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3C2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/>
              </a:rPr>
              <a:t>TRUE Righteousness Starts in the Heart!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E1A8B-E099-A25A-2F2E-A44764EE6C7F}"/>
              </a:ext>
            </a:extLst>
          </p:cNvPr>
          <p:cNvSpPr txBox="1"/>
          <p:nvPr/>
        </p:nvSpPr>
        <p:spPr>
          <a:xfrm>
            <a:off x="0" y="3110215"/>
            <a:ext cx="371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34F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5:21-48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813E4-B4A0-F699-355A-3B29867ED8E2}"/>
              </a:ext>
            </a:extLst>
          </p:cNvPr>
          <p:cNvSpPr txBox="1"/>
          <p:nvPr/>
        </p:nvSpPr>
        <p:spPr>
          <a:xfrm>
            <a:off x="3821502" y="335845"/>
            <a:ext cx="826410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Have Heard It Said…But I Say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Vs 17 – I have not come to abolish the Law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Vs 20 – the problem was the standard was not the Law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Chapter Five Details TRUE Righteousness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21-26 Do Not Murder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27-30 Do Not Commit Adultery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31-32 Do Not Divorce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33-37 Do Not Lie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38-47 Love Your Neighbor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48 Be PERFECT as God is PERFECT</a:t>
            </a:r>
          </a:p>
        </p:txBody>
      </p:sp>
    </p:spTree>
    <p:extLst>
      <p:ext uri="{BB962C8B-B14F-4D97-AF65-F5344CB8AC3E}">
        <p14:creationId xmlns:p14="http://schemas.microsoft.com/office/powerpoint/2010/main" val="18297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mountain range with clouds in the sky&#10;&#10;Description automatically generated">
            <a:extLst>
              <a:ext uri="{FF2B5EF4-FFF2-40B4-BE49-F238E27FC236}">
                <a16:creationId xmlns:a16="http://schemas.microsoft.com/office/drawing/2014/main" id="{8A2FE5DB-221B-D6C6-66A0-75138528C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0BCEBC-70F6-623B-9362-D3B3296D8B89}"/>
              </a:ext>
            </a:extLst>
          </p:cNvPr>
          <p:cNvSpPr txBox="1"/>
          <p:nvPr/>
        </p:nvSpPr>
        <p:spPr>
          <a:xfrm>
            <a:off x="0" y="0"/>
            <a:ext cx="1328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34F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FBC53-9E84-15DD-8373-8FEB7D83475F}"/>
              </a:ext>
            </a:extLst>
          </p:cNvPr>
          <p:cNvSpPr txBox="1"/>
          <p:nvPr/>
        </p:nvSpPr>
        <p:spPr>
          <a:xfrm>
            <a:off x="-1" y="982176"/>
            <a:ext cx="3717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3C2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/>
              </a:rPr>
              <a:t>TRUE Righteousness Starts in the Heart!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E1A8B-E099-A25A-2F2E-A44764EE6C7F}"/>
              </a:ext>
            </a:extLst>
          </p:cNvPr>
          <p:cNvSpPr txBox="1"/>
          <p:nvPr/>
        </p:nvSpPr>
        <p:spPr>
          <a:xfrm>
            <a:off x="0" y="3110733"/>
            <a:ext cx="371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34F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5:21-26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813E4-B4A0-F699-355A-3B29867ED8E2}"/>
              </a:ext>
            </a:extLst>
          </p:cNvPr>
          <p:cNvSpPr txBox="1"/>
          <p:nvPr/>
        </p:nvSpPr>
        <p:spPr>
          <a:xfrm>
            <a:off x="3821502" y="335845"/>
            <a:ext cx="82641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 have heard… you shall not commit murder… be liable to the court.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Exo. 20:13; Num. 35:30-31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people condoned hate as long as it didn’t lead to murder.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misunderstood the law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Leviticus 19:17 “You shall not hate…”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825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mountain range with clouds in the sky&#10;&#10;Description automatically generated">
            <a:extLst>
              <a:ext uri="{FF2B5EF4-FFF2-40B4-BE49-F238E27FC236}">
                <a16:creationId xmlns:a16="http://schemas.microsoft.com/office/drawing/2014/main" id="{8A2FE5DB-221B-D6C6-66A0-75138528C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0BCEBC-70F6-623B-9362-D3B3296D8B89}"/>
              </a:ext>
            </a:extLst>
          </p:cNvPr>
          <p:cNvSpPr txBox="1"/>
          <p:nvPr/>
        </p:nvSpPr>
        <p:spPr>
          <a:xfrm>
            <a:off x="-1" y="0"/>
            <a:ext cx="152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734F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9FBC53-9E84-15DD-8373-8FEB7D83475F}"/>
              </a:ext>
            </a:extLst>
          </p:cNvPr>
          <p:cNvSpPr txBox="1"/>
          <p:nvPr/>
        </p:nvSpPr>
        <p:spPr>
          <a:xfrm>
            <a:off x="-1" y="982176"/>
            <a:ext cx="37179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3C22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 CF v2 Heavy"/>
              </a:rPr>
              <a:t>TRUE Righteousness Starts in the Heart!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E1A8B-E099-A25A-2F2E-A44764EE6C7F}"/>
              </a:ext>
            </a:extLst>
          </p:cNvPr>
          <p:cNvSpPr txBox="1"/>
          <p:nvPr/>
        </p:nvSpPr>
        <p:spPr>
          <a:xfrm>
            <a:off x="0" y="3110733"/>
            <a:ext cx="371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34F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Matthew 5:21-26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813E4-B4A0-F699-355A-3B29867ED8E2}"/>
              </a:ext>
            </a:extLst>
          </p:cNvPr>
          <p:cNvSpPr txBox="1"/>
          <p:nvPr/>
        </p:nvSpPr>
        <p:spPr>
          <a:xfrm>
            <a:off x="3821502" y="335845"/>
            <a:ext cx="82641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Does our righteousness surpass that of the Pharisees?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John 3:15 “Everyone who hates his brother is a murderer…”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Romans 12:18 “…be at peace with all men.”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TRUE RIGHTEOUSNESS IS ABOUT RECONCILATION!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cross teaches us how serious God takes this!</a:t>
            </a:r>
          </a:p>
        </p:txBody>
      </p:sp>
    </p:spTree>
    <p:extLst>
      <p:ext uri="{BB962C8B-B14F-4D97-AF65-F5344CB8AC3E}">
        <p14:creationId xmlns:p14="http://schemas.microsoft.com/office/powerpoint/2010/main" val="2971912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FE5DB-221B-D6C6-66A0-75138528C2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CE1A8B-E099-A25A-2F2E-A44764EE6C7F}"/>
              </a:ext>
            </a:extLst>
          </p:cNvPr>
          <p:cNvSpPr txBox="1"/>
          <p:nvPr/>
        </p:nvSpPr>
        <p:spPr>
          <a:xfrm>
            <a:off x="0" y="3073407"/>
            <a:ext cx="3717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rgbClr val="734F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FC5840-FF6C-AC1D-F7DA-20F3A817FA6A}"/>
              </a:ext>
            </a:extLst>
          </p:cNvPr>
          <p:cNvSpPr/>
          <p:nvPr/>
        </p:nvSpPr>
        <p:spPr>
          <a:xfrm>
            <a:off x="86264" y="2907102"/>
            <a:ext cx="11990717" cy="2828535"/>
          </a:xfrm>
          <a:prstGeom prst="rect">
            <a:avLst/>
          </a:prstGeom>
          <a:solidFill>
            <a:srgbClr val="A8202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C813E4-B4A0-F699-355A-3B29867ED8E2}"/>
              </a:ext>
            </a:extLst>
          </p:cNvPr>
          <p:cNvSpPr txBox="1"/>
          <p:nvPr/>
        </p:nvSpPr>
        <p:spPr>
          <a:xfrm>
            <a:off x="103517" y="335845"/>
            <a:ext cx="1198209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Deal with your debts today!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 anger or offenses.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 debt of sin.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John 1:7 “…but if we walk in the Light as He Himself is in the Light, we have fellowship with one another, 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blood of Jesus His Son cleanses us from all sin</a:t>
            </a: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0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mountain range with text overlay&#10;&#10;Description automatically generated">
            <a:extLst>
              <a:ext uri="{FF2B5EF4-FFF2-40B4-BE49-F238E27FC236}">
                <a16:creationId xmlns:a16="http://schemas.microsoft.com/office/drawing/2014/main" id="{AB082DDC-5E6C-C9AA-B94C-B812E0C24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0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136</TotalTime>
  <Words>246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Articulat CF v2 Heavy</vt:lpstr>
      <vt:lpstr>Articulat CF v2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2023-12-21T18:38:08Z</dcterms:created>
  <dcterms:modified xsi:type="dcterms:W3CDTF">2024-01-13T15:51:23Z</dcterms:modified>
</cp:coreProperties>
</file>