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A9B8C-4346-4DE3-BAC5-3ABF89BD4DD6}" v="1319" dt="2024-01-13T14:27:13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0DAA9B8C-4346-4DE3-BAC5-3ABF89BD4DD6}"/>
    <pc:docChg chg="undo custSel addSld delSld modSld">
      <pc:chgData name="Kyle Blevins" userId="f4048cd5465779d3" providerId="LiveId" clId="{0DAA9B8C-4346-4DE3-BAC5-3ABF89BD4DD6}" dt="2024-01-13T14:28:31.723" v="1400" actId="1036"/>
      <pc:docMkLst>
        <pc:docMk/>
      </pc:docMkLst>
      <pc:sldChg chg="delSp modSp mod delAnim modAnim">
        <pc:chgData name="Kyle Blevins" userId="f4048cd5465779d3" providerId="LiveId" clId="{0DAA9B8C-4346-4DE3-BAC5-3ABF89BD4DD6}" dt="2024-01-13T14:24:47.490" v="1309"/>
        <pc:sldMkLst>
          <pc:docMk/>
          <pc:sldMk cId="1010928472" sldId="258"/>
        </pc:sldMkLst>
        <pc:spChg chg="mod">
          <ac:chgData name="Kyle Blevins" userId="f4048cd5465779d3" providerId="LiveId" clId="{0DAA9B8C-4346-4DE3-BAC5-3ABF89BD4DD6}" dt="2024-01-13T14:10:23.136" v="20" actId="20577"/>
          <ac:spMkLst>
            <pc:docMk/>
            <pc:sldMk cId="1010928472" sldId="258"/>
            <ac:spMk id="2" creationId="{111AF703-290C-31FB-B342-8DCF0E55B27D}"/>
          </ac:spMkLst>
        </pc:spChg>
        <pc:spChg chg="mod">
          <ac:chgData name="Kyle Blevins" userId="f4048cd5465779d3" providerId="LiveId" clId="{0DAA9B8C-4346-4DE3-BAC5-3ABF89BD4DD6}" dt="2024-01-13T14:14:22.628" v="272" actId="13926"/>
          <ac:spMkLst>
            <pc:docMk/>
            <pc:sldMk cId="1010928472" sldId="258"/>
            <ac:spMk id="3" creationId="{912C4622-5CC5-8CE2-FB7A-113912B82D01}"/>
          </ac:spMkLst>
        </pc:spChg>
        <pc:spChg chg="del">
          <ac:chgData name="Kyle Blevins" userId="f4048cd5465779d3" providerId="LiveId" clId="{0DAA9B8C-4346-4DE3-BAC5-3ABF89BD4DD6}" dt="2024-01-13T14:10:52.006" v="21" actId="478"/>
          <ac:spMkLst>
            <pc:docMk/>
            <pc:sldMk cId="1010928472" sldId="258"/>
            <ac:spMk id="4" creationId="{069771E1-CC02-7D98-E1F3-8EC097CC80B1}"/>
          </ac:spMkLst>
        </pc:spChg>
      </pc:sldChg>
      <pc:sldChg chg="del">
        <pc:chgData name="Kyle Blevins" userId="f4048cd5465779d3" providerId="LiveId" clId="{0DAA9B8C-4346-4DE3-BAC5-3ABF89BD4DD6}" dt="2024-01-13T14:19:21.160" v="606" actId="47"/>
        <pc:sldMkLst>
          <pc:docMk/>
          <pc:sldMk cId="4251693701" sldId="264"/>
        </pc:sldMkLst>
      </pc:sldChg>
      <pc:sldChg chg="del">
        <pc:chgData name="Kyle Blevins" userId="f4048cd5465779d3" providerId="LiveId" clId="{0DAA9B8C-4346-4DE3-BAC5-3ABF89BD4DD6}" dt="2024-01-13T14:19:21.160" v="606" actId="47"/>
        <pc:sldMkLst>
          <pc:docMk/>
          <pc:sldMk cId="595393599" sldId="265"/>
        </pc:sldMkLst>
      </pc:sldChg>
      <pc:sldChg chg="addSp modSp add mod modAnim">
        <pc:chgData name="Kyle Blevins" userId="f4048cd5465779d3" providerId="LiveId" clId="{0DAA9B8C-4346-4DE3-BAC5-3ABF89BD4DD6}" dt="2024-01-13T14:28:04.858" v="1370" actId="1036"/>
        <pc:sldMkLst>
          <pc:docMk/>
          <pc:sldMk cId="2238284145" sldId="266"/>
        </pc:sldMkLst>
        <pc:spChg chg="mod">
          <ac:chgData name="Kyle Blevins" userId="f4048cd5465779d3" providerId="LiveId" clId="{0DAA9B8C-4346-4DE3-BAC5-3ABF89BD4DD6}" dt="2024-01-13T14:28:04.858" v="1370" actId="1036"/>
          <ac:spMkLst>
            <pc:docMk/>
            <pc:sldMk cId="2238284145" sldId="266"/>
            <ac:spMk id="3" creationId="{912C4622-5CC5-8CE2-FB7A-113912B82D01}"/>
          </ac:spMkLst>
        </pc:spChg>
        <pc:spChg chg="add mod">
          <ac:chgData name="Kyle Blevins" userId="f4048cd5465779d3" providerId="LiveId" clId="{0DAA9B8C-4346-4DE3-BAC5-3ABF89BD4DD6}" dt="2024-01-13T14:28:04.858" v="1370" actId="1036"/>
          <ac:spMkLst>
            <pc:docMk/>
            <pc:sldMk cId="2238284145" sldId="266"/>
            <ac:spMk id="4" creationId="{986A7295-2863-A30B-79E6-FA4FA10FFA56}"/>
          </ac:spMkLst>
        </pc:spChg>
      </pc:sldChg>
      <pc:sldChg chg="modSp add mod modAnim">
        <pc:chgData name="Kyle Blevins" userId="f4048cd5465779d3" providerId="LiveId" clId="{0DAA9B8C-4346-4DE3-BAC5-3ABF89BD4DD6}" dt="2024-01-13T14:28:18.532" v="1384" actId="1035"/>
        <pc:sldMkLst>
          <pc:docMk/>
          <pc:sldMk cId="3538845003" sldId="267"/>
        </pc:sldMkLst>
        <pc:spChg chg="mod">
          <ac:chgData name="Kyle Blevins" userId="f4048cd5465779d3" providerId="LiveId" clId="{0DAA9B8C-4346-4DE3-BAC5-3ABF89BD4DD6}" dt="2024-01-13T14:28:18.532" v="1384" actId="1035"/>
          <ac:spMkLst>
            <pc:docMk/>
            <pc:sldMk cId="3538845003" sldId="267"/>
            <ac:spMk id="3" creationId="{912C4622-5CC5-8CE2-FB7A-113912B82D01}"/>
          </ac:spMkLst>
        </pc:spChg>
        <pc:spChg chg="mod">
          <ac:chgData name="Kyle Blevins" userId="f4048cd5465779d3" providerId="LiveId" clId="{0DAA9B8C-4346-4DE3-BAC5-3ABF89BD4DD6}" dt="2024-01-13T14:28:18.532" v="1384" actId="1035"/>
          <ac:spMkLst>
            <pc:docMk/>
            <pc:sldMk cId="3538845003" sldId="267"/>
            <ac:spMk id="4" creationId="{986A7295-2863-A30B-79E6-FA4FA10FFA56}"/>
          </ac:spMkLst>
        </pc:spChg>
      </pc:sldChg>
      <pc:sldChg chg="modSp add mod modAnim">
        <pc:chgData name="Kyle Blevins" userId="f4048cd5465779d3" providerId="LiveId" clId="{0DAA9B8C-4346-4DE3-BAC5-3ABF89BD4DD6}" dt="2024-01-13T14:28:31.723" v="1400" actId="1036"/>
        <pc:sldMkLst>
          <pc:docMk/>
          <pc:sldMk cId="328955011" sldId="268"/>
        </pc:sldMkLst>
        <pc:spChg chg="mod">
          <ac:chgData name="Kyle Blevins" userId="f4048cd5465779d3" providerId="LiveId" clId="{0DAA9B8C-4346-4DE3-BAC5-3ABF89BD4DD6}" dt="2024-01-13T14:28:31.723" v="1400" actId="1036"/>
          <ac:spMkLst>
            <pc:docMk/>
            <pc:sldMk cId="328955011" sldId="268"/>
            <ac:spMk id="3" creationId="{912C4622-5CC5-8CE2-FB7A-113912B82D01}"/>
          </ac:spMkLst>
        </pc:spChg>
        <pc:spChg chg="mod">
          <ac:chgData name="Kyle Blevins" userId="f4048cd5465779d3" providerId="LiveId" clId="{0DAA9B8C-4346-4DE3-BAC5-3ABF89BD4DD6}" dt="2024-01-13T14:28:31.723" v="1400" actId="1036"/>
          <ac:spMkLst>
            <pc:docMk/>
            <pc:sldMk cId="328955011" sldId="268"/>
            <ac:spMk id="4" creationId="{986A7295-2863-A30B-79E6-FA4FA10FFA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589"/>
            <a:ext cx="10515600" cy="487437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tradition?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belief or custom which is passed down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of God is not MERELY a tradition.</a:t>
            </a:r>
          </a:p>
          <a:p>
            <a:pPr lvl="1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Peter 1:19-21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we have the prophetic word made more sure, to which you do well to pay attention as to a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lamp shining in a dark place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until the day dawns and the morning star arises in your hearts. But know this first of all, that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no prophecy of Scripture is a matter of one’s own interpretation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no prophecy was ever made by an act of human will,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but men moved by the Holy Spirit spoke from God.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lvl="1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9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192"/>
            <a:ext cx="10515600" cy="4417173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 of ERROR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and beliefs which stand opposed to God’s word.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 of TRUTH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and beliefs which are necessitated in God’s word.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 of CHOICE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and beliefs which are NOT necessitated in God’s word but also NOT opposed to it.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A7295-2863-A30B-79E6-FA4FA10FFA56}"/>
              </a:ext>
            </a:extLst>
          </p:cNvPr>
          <p:cNvSpPr txBox="1">
            <a:spLocks/>
          </p:cNvSpPr>
          <p:nvPr/>
        </p:nvSpPr>
        <p:spPr>
          <a:xfrm>
            <a:off x="1155441" y="1224771"/>
            <a:ext cx="9881118" cy="61582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 OF TRADITIONS</a:t>
            </a:r>
          </a:p>
        </p:txBody>
      </p:sp>
    </p:spTree>
    <p:extLst>
      <p:ext uri="{BB962C8B-B14F-4D97-AF65-F5344CB8AC3E}">
        <p14:creationId xmlns:p14="http://schemas.microsoft.com/office/powerpoint/2010/main" val="223828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449"/>
            <a:ext cx="10515600" cy="441717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OLD? (Acts 17:1-9)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Thessalonian Jews rejected anything that challenged their traditional views.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NEW? (Acts 17:16-34)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Athenians desire for NEW things proved incapable of changing their hearts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TRUE? (Acts 17:10-15)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Bereans were commended for the NOBLE desire to search God’s Word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A7295-2863-A30B-79E6-FA4FA10FFA56}"/>
              </a:ext>
            </a:extLst>
          </p:cNvPr>
          <p:cNvSpPr txBox="1">
            <a:spLocks/>
          </p:cNvSpPr>
          <p:nvPr/>
        </p:nvSpPr>
        <p:spPr>
          <a:xfrm>
            <a:off x="1155441" y="1242028"/>
            <a:ext cx="9881118" cy="61582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QUESTIONS WE MIGHT ASK</a:t>
            </a:r>
          </a:p>
        </p:txBody>
      </p:sp>
    </p:spTree>
    <p:extLst>
      <p:ext uri="{BB962C8B-B14F-4D97-AF65-F5344CB8AC3E}">
        <p14:creationId xmlns:p14="http://schemas.microsoft.com/office/powerpoint/2010/main" val="353884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192"/>
            <a:ext cx="10515600" cy="4417173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danger in changing traditions because we are BORED!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danger in refusing to change because we are PROUD!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WISDOM in pursuing what God has authorized for the benefit of the congregation!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A7295-2863-A30B-79E6-FA4FA10FFA56}"/>
              </a:ext>
            </a:extLst>
          </p:cNvPr>
          <p:cNvSpPr txBox="1">
            <a:spLocks/>
          </p:cNvSpPr>
          <p:nvPr/>
        </p:nvSpPr>
        <p:spPr>
          <a:xfrm>
            <a:off x="1155441" y="1224771"/>
            <a:ext cx="9881118" cy="61582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THOUGHTS ON CHANGING TRADITIONS</a:t>
            </a:r>
          </a:p>
        </p:txBody>
      </p:sp>
    </p:spTree>
    <p:extLst>
      <p:ext uri="{BB962C8B-B14F-4D97-AF65-F5344CB8AC3E}">
        <p14:creationId xmlns:p14="http://schemas.microsoft.com/office/powerpoint/2010/main" val="32895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3054</TotalTime>
  <Words>278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Articulat CF v2 Heavy</vt:lpstr>
      <vt:lpstr>Articulat CF v2 Medium</vt:lpstr>
      <vt:lpstr>Office Theme</vt:lpstr>
      <vt:lpstr>PowerPoint Presentation</vt:lpstr>
      <vt:lpstr>Evaluating Traditions</vt:lpstr>
      <vt:lpstr>Evaluating Traditions</vt:lpstr>
      <vt:lpstr>Evaluating Traditions</vt:lpstr>
      <vt:lpstr>Evaluating Traditions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52:7</dc:title>
  <dc:creator>Kyle Blevins</dc:creator>
  <cp:lastModifiedBy>Kyle Blevins</cp:lastModifiedBy>
  <cp:revision>5</cp:revision>
  <dcterms:created xsi:type="dcterms:W3CDTF">2023-07-08T13:55:54Z</dcterms:created>
  <dcterms:modified xsi:type="dcterms:W3CDTF">2024-01-13T14:28:40Z</dcterms:modified>
</cp:coreProperties>
</file>