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56" r:id="rId4"/>
    <p:sldId id="258" r:id="rId5"/>
    <p:sldId id="263" r:id="rId6"/>
    <p:sldId id="264" r:id="rId7"/>
    <p:sldId id="261" r:id="rId8"/>
    <p:sldId id="265" r:id="rId9"/>
    <p:sldId id="266" r:id="rId10"/>
    <p:sldId id="268" r:id="rId11"/>
    <p:sldId id="267" r:id="rId12"/>
    <p:sldId id="26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855317-9E84-48F6-B78E-69C8161A05C9}" v="4" dt="2023-11-30T19:13:21.6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91" y="91"/>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e Blevins" userId="f4048cd5465779d3" providerId="LiveId" clId="{9D855317-9E84-48F6-B78E-69C8161A05C9}"/>
    <pc:docChg chg="modSld">
      <pc:chgData name="Kyle Blevins" userId="f4048cd5465779d3" providerId="LiveId" clId="{9D855317-9E84-48F6-B78E-69C8161A05C9}" dt="2023-11-30T19:13:21.674" v="6"/>
      <pc:docMkLst>
        <pc:docMk/>
      </pc:docMkLst>
      <pc:sldChg chg="modSp mod modAnim">
        <pc:chgData name="Kyle Blevins" userId="f4048cd5465779d3" providerId="LiveId" clId="{9D855317-9E84-48F6-B78E-69C8161A05C9}" dt="2023-11-30T19:13:21.674" v="6"/>
        <pc:sldMkLst>
          <pc:docMk/>
          <pc:sldMk cId="1204334073" sldId="264"/>
        </pc:sldMkLst>
        <pc:spChg chg="mod modVis">
          <ac:chgData name="Kyle Blevins" userId="f4048cd5465779d3" providerId="LiveId" clId="{9D855317-9E84-48F6-B78E-69C8161A05C9}" dt="2023-11-30T19:13:04.005" v="4" actId="14429"/>
          <ac:spMkLst>
            <pc:docMk/>
            <pc:sldMk cId="1204334073" sldId="264"/>
            <ac:spMk id="4" creationId="{B5F7041F-5082-4656-4F50-67FC87DBEA7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4B8A35-6A21-42DE-8C04-200DD525C7DE}" type="doc">
      <dgm:prSet loTypeId="urn:microsoft.com/office/officeart/2005/8/layout/hList3" loCatId="list" qsTypeId="urn:microsoft.com/office/officeart/2005/8/quickstyle/simple3" qsCatId="simple" csTypeId="urn:microsoft.com/office/officeart/2005/8/colors/colorful3" csCatId="colorful" phldr="1"/>
      <dgm:spPr/>
      <dgm:t>
        <a:bodyPr/>
        <a:lstStyle/>
        <a:p>
          <a:endParaRPr lang="en-US"/>
        </a:p>
      </dgm:t>
    </dgm:pt>
    <dgm:pt modelId="{ED8DC422-8AB8-47C8-9057-B0BEA27D54B2}">
      <dgm:prSet phldrT="[Text]"/>
      <dgm:spPr/>
      <dgm:t>
        <a:bodyPr/>
        <a:lstStyle/>
        <a:p>
          <a:r>
            <a:rPr lang="en-US" dirty="0"/>
            <a:t>Judaizing Teachers</a:t>
          </a:r>
        </a:p>
      </dgm:t>
    </dgm:pt>
    <dgm:pt modelId="{11BBE646-BB6C-4B5A-A462-C3FCBEF36430}" type="parTrans" cxnId="{A8794A4C-FB7D-44FF-B88B-078FD3DB8C13}">
      <dgm:prSet/>
      <dgm:spPr/>
      <dgm:t>
        <a:bodyPr/>
        <a:lstStyle/>
        <a:p>
          <a:endParaRPr lang="en-US"/>
        </a:p>
      </dgm:t>
    </dgm:pt>
    <dgm:pt modelId="{6F76E57C-E84A-420D-82C5-E5E8AE8D882F}" type="sibTrans" cxnId="{A8794A4C-FB7D-44FF-B88B-078FD3DB8C13}">
      <dgm:prSet/>
      <dgm:spPr/>
      <dgm:t>
        <a:bodyPr/>
        <a:lstStyle/>
        <a:p>
          <a:endParaRPr lang="en-US"/>
        </a:p>
      </dgm:t>
    </dgm:pt>
    <dgm:pt modelId="{F8BD31FE-FD12-4C01-BE9C-29F778D67377}">
      <dgm:prSet phldrT="[Text]" custT="1"/>
      <dgm:spPr/>
      <dgm:t>
        <a:bodyPr/>
        <a:lstStyle/>
        <a:p>
          <a:r>
            <a:rPr lang="en-US" sz="2000" dirty="0"/>
            <a:t>Enemies of the cross. Their god is their appetite, glory is their shame.</a:t>
          </a:r>
        </a:p>
      </dgm:t>
    </dgm:pt>
    <dgm:pt modelId="{4BD1137E-54B5-4309-8ADA-18984ABDF173}" type="parTrans" cxnId="{53C62FE5-09A3-4F17-90A6-309F13A5C1DF}">
      <dgm:prSet/>
      <dgm:spPr/>
      <dgm:t>
        <a:bodyPr/>
        <a:lstStyle/>
        <a:p>
          <a:endParaRPr lang="en-US"/>
        </a:p>
      </dgm:t>
    </dgm:pt>
    <dgm:pt modelId="{85EA22B6-8B0D-487B-A1CE-96CA2DC99067}" type="sibTrans" cxnId="{53C62FE5-09A3-4F17-90A6-309F13A5C1DF}">
      <dgm:prSet/>
      <dgm:spPr/>
      <dgm:t>
        <a:bodyPr/>
        <a:lstStyle/>
        <a:p>
          <a:endParaRPr lang="en-US"/>
        </a:p>
      </dgm:t>
    </dgm:pt>
    <dgm:pt modelId="{6883DB35-02EF-4A01-981A-2B53D5574A77}">
      <dgm:prSet phldrT="[Text]" custT="1"/>
      <dgm:spPr/>
      <dgm:t>
        <a:bodyPr/>
        <a:lstStyle/>
        <a:p>
          <a:r>
            <a:rPr lang="en-US" sz="2000" dirty="0"/>
            <a:t>Their minds are on set on earthly things.</a:t>
          </a:r>
        </a:p>
      </dgm:t>
    </dgm:pt>
    <dgm:pt modelId="{DC312170-FB2B-4856-8A25-6C7108753092}" type="parTrans" cxnId="{BB3FDFBB-CFB5-42D6-B1C5-89D6D1DDCF1E}">
      <dgm:prSet/>
      <dgm:spPr/>
      <dgm:t>
        <a:bodyPr/>
        <a:lstStyle/>
        <a:p>
          <a:endParaRPr lang="en-US"/>
        </a:p>
      </dgm:t>
    </dgm:pt>
    <dgm:pt modelId="{269B3DB5-B417-4582-89AE-C6511E96EBE7}" type="sibTrans" cxnId="{BB3FDFBB-CFB5-42D6-B1C5-89D6D1DDCF1E}">
      <dgm:prSet/>
      <dgm:spPr/>
      <dgm:t>
        <a:bodyPr/>
        <a:lstStyle/>
        <a:p>
          <a:endParaRPr lang="en-US"/>
        </a:p>
      </dgm:t>
    </dgm:pt>
    <dgm:pt modelId="{39741138-72B4-4B7A-802F-758BC91E24B7}">
      <dgm:prSet phldrT="[Text]" custT="1"/>
      <dgm:spPr/>
      <dgm:t>
        <a:bodyPr/>
        <a:lstStyle/>
        <a:p>
          <a:r>
            <a:rPr lang="en-US" sz="2000" dirty="0"/>
            <a:t>Their end is DESTRUCTION</a:t>
          </a:r>
        </a:p>
      </dgm:t>
    </dgm:pt>
    <dgm:pt modelId="{94A2C0B1-36C0-4BC7-A377-D8473BF8C0DF}" type="parTrans" cxnId="{974F0917-9C94-45B3-94A0-38EDD7E91E06}">
      <dgm:prSet/>
      <dgm:spPr/>
      <dgm:t>
        <a:bodyPr/>
        <a:lstStyle/>
        <a:p>
          <a:endParaRPr lang="en-US"/>
        </a:p>
      </dgm:t>
    </dgm:pt>
    <dgm:pt modelId="{3B298A01-C279-4693-8292-31ADCCC818DB}" type="sibTrans" cxnId="{974F0917-9C94-45B3-94A0-38EDD7E91E06}">
      <dgm:prSet/>
      <dgm:spPr/>
      <dgm:t>
        <a:bodyPr/>
        <a:lstStyle/>
        <a:p>
          <a:endParaRPr lang="en-US"/>
        </a:p>
      </dgm:t>
    </dgm:pt>
    <dgm:pt modelId="{EB7B1A5E-AD20-4A98-BFAF-DDB4560D1E3D}" type="pres">
      <dgm:prSet presAssocID="{304B8A35-6A21-42DE-8C04-200DD525C7DE}" presName="composite" presStyleCnt="0">
        <dgm:presLayoutVars>
          <dgm:chMax val="1"/>
          <dgm:dir/>
          <dgm:resizeHandles val="exact"/>
        </dgm:presLayoutVars>
      </dgm:prSet>
      <dgm:spPr/>
    </dgm:pt>
    <dgm:pt modelId="{0A2DF513-5DF4-4A66-A35F-C7AFE81CC5EC}" type="pres">
      <dgm:prSet presAssocID="{ED8DC422-8AB8-47C8-9057-B0BEA27D54B2}" presName="roof" presStyleLbl="dkBgShp" presStyleIdx="0" presStyleCnt="2" custLinFactNeighborX="6463" custLinFactNeighborY="11540"/>
      <dgm:spPr/>
    </dgm:pt>
    <dgm:pt modelId="{DE04A34B-FF1F-4633-A653-1B21151B68EC}" type="pres">
      <dgm:prSet presAssocID="{ED8DC422-8AB8-47C8-9057-B0BEA27D54B2}" presName="pillars" presStyleCnt="0"/>
      <dgm:spPr/>
    </dgm:pt>
    <dgm:pt modelId="{D071EADB-C189-4D09-BFB4-872FB3AC0035}" type="pres">
      <dgm:prSet presAssocID="{ED8DC422-8AB8-47C8-9057-B0BEA27D54B2}" presName="pillar1" presStyleLbl="node1" presStyleIdx="0" presStyleCnt="3">
        <dgm:presLayoutVars>
          <dgm:bulletEnabled val="1"/>
        </dgm:presLayoutVars>
      </dgm:prSet>
      <dgm:spPr/>
    </dgm:pt>
    <dgm:pt modelId="{F879D6D7-8762-4D76-9E59-F64E0ED78F1B}" type="pres">
      <dgm:prSet presAssocID="{6883DB35-02EF-4A01-981A-2B53D5574A77}" presName="pillarX" presStyleLbl="node1" presStyleIdx="1" presStyleCnt="3">
        <dgm:presLayoutVars>
          <dgm:bulletEnabled val="1"/>
        </dgm:presLayoutVars>
      </dgm:prSet>
      <dgm:spPr/>
    </dgm:pt>
    <dgm:pt modelId="{58CF7AC3-E892-45EA-9DC8-31B4287ABF73}" type="pres">
      <dgm:prSet presAssocID="{39741138-72B4-4B7A-802F-758BC91E24B7}" presName="pillarX" presStyleLbl="node1" presStyleIdx="2" presStyleCnt="3">
        <dgm:presLayoutVars>
          <dgm:bulletEnabled val="1"/>
        </dgm:presLayoutVars>
      </dgm:prSet>
      <dgm:spPr/>
    </dgm:pt>
    <dgm:pt modelId="{B8F10674-643F-43F3-90B8-ED1761A87AA7}" type="pres">
      <dgm:prSet presAssocID="{ED8DC422-8AB8-47C8-9057-B0BEA27D54B2}" presName="base" presStyleLbl="dkBgShp" presStyleIdx="1" presStyleCnt="2"/>
      <dgm:spPr/>
    </dgm:pt>
  </dgm:ptLst>
  <dgm:cxnLst>
    <dgm:cxn modelId="{974F0917-9C94-45B3-94A0-38EDD7E91E06}" srcId="{ED8DC422-8AB8-47C8-9057-B0BEA27D54B2}" destId="{39741138-72B4-4B7A-802F-758BC91E24B7}" srcOrd="2" destOrd="0" parTransId="{94A2C0B1-36C0-4BC7-A377-D8473BF8C0DF}" sibTransId="{3B298A01-C279-4693-8292-31ADCCC818DB}"/>
    <dgm:cxn modelId="{F2EE0818-C70F-4A9B-ACDA-D82C107ACE7C}" type="presOf" srcId="{39741138-72B4-4B7A-802F-758BC91E24B7}" destId="{58CF7AC3-E892-45EA-9DC8-31B4287ABF73}" srcOrd="0" destOrd="0" presId="urn:microsoft.com/office/officeart/2005/8/layout/hList3"/>
    <dgm:cxn modelId="{6E020539-F417-4109-BBC8-C7997E493167}" type="presOf" srcId="{ED8DC422-8AB8-47C8-9057-B0BEA27D54B2}" destId="{0A2DF513-5DF4-4A66-A35F-C7AFE81CC5EC}" srcOrd="0" destOrd="0" presId="urn:microsoft.com/office/officeart/2005/8/layout/hList3"/>
    <dgm:cxn modelId="{A8794A4C-FB7D-44FF-B88B-078FD3DB8C13}" srcId="{304B8A35-6A21-42DE-8C04-200DD525C7DE}" destId="{ED8DC422-8AB8-47C8-9057-B0BEA27D54B2}" srcOrd="0" destOrd="0" parTransId="{11BBE646-BB6C-4B5A-A462-C3FCBEF36430}" sibTransId="{6F76E57C-E84A-420D-82C5-E5E8AE8D882F}"/>
    <dgm:cxn modelId="{FB3D584F-275B-4497-B8D6-806FDCC1EEA7}" type="presOf" srcId="{F8BD31FE-FD12-4C01-BE9C-29F778D67377}" destId="{D071EADB-C189-4D09-BFB4-872FB3AC0035}" srcOrd="0" destOrd="0" presId="urn:microsoft.com/office/officeart/2005/8/layout/hList3"/>
    <dgm:cxn modelId="{44267A90-A498-4846-A015-62CBE52681EA}" type="presOf" srcId="{6883DB35-02EF-4A01-981A-2B53D5574A77}" destId="{F879D6D7-8762-4D76-9E59-F64E0ED78F1B}" srcOrd="0" destOrd="0" presId="urn:microsoft.com/office/officeart/2005/8/layout/hList3"/>
    <dgm:cxn modelId="{BB3FDFBB-CFB5-42D6-B1C5-89D6D1DDCF1E}" srcId="{ED8DC422-8AB8-47C8-9057-B0BEA27D54B2}" destId="{6883DB35-02EF-4A01-981A-2B53D5574A77}" srcOrd="1" destOrd="0" parTransId="{DC312170-FB2B-4856-8A25-6C7108753092}" sibTransId="{269B3DB5-B417-4582-89AE-C6511E96EBE7}"/>
    <dgm:cxn modelId="{283AD6D1-DDD9-4089-BDCA-83A048278A6B}" type="presOf" srcId="{304B8A35-6A21-42DE-8C04-200DD525C7DE}" destId="{EB7B1A5E-AD20-4A98-BFAF-DDB4560D1E3D}" srcOrd="0" destOrd="0" presId="urn:microsoft.com/office/officeart/2005/8/layout/hList3"/>
    <dgm:cxn modelId="{53C62FE5-09A3-4F17-90A6-309F13A5C1DF}" srcId="{ED8DC422-8AB8-47C8-9057-B0BEA27D54B2}" destId="{F8BD31FE-FD12-4C01-BE9C-29F778D67377}" srcOrd="0" destOrd="0" parTransId="{4BD1137E-54B5-4309-8ADA-18984ABDF173}" sibTransId="{85EA22B6-8B0D-487B-A1CE-96CA2DC99067}"/>
    <dgm:cxn modelId="{7F3FC78A-9994-481C-B270-D645EC916BCB}" type="presParOf" srcId="{EB7B1A5E-AD20-4A98-BFAF-DDB4560D1E3D}" destId="{0A2DF513-5DF4-4A66-A35F-C7AFE81CC5EC}" srcOrd="0" destOrd="0" presId="urn:microsoft.com/office/officeart/2005/8/layout/hList3"/>
    <dgm:cxn modelId="{7730BAB7-04DE-42CF-8684-D6B8D6388391}" type="presParOf" srcId="{EB7B1A5E-AD20-4A98-BFAF-DDB4560D1E3D}" destId="{DE04A34B-FF1F-4633-A653-1B21151B68EC}" srcOrd="1" destOrd="0" presId="urn:microsoft.com/office/officeart/2005/8/layout/hList3"/>
    <dgm:cxn modelId="{B9B52540-5591-42EF-8E09-425BBE6E8589}" type="presParOf" srcId="{DE04A34B-FF1F-4633-A653-1B21151B68EC}" destId="{D071EADB-C189-4D09-BFB4-872FB3AC0035}" srcOrd="0" destOrd="0" presId="urn:microsoft.com/office/officeart/2005/8/layout/hList3"/>
    <dgm:cxn modelId="{28993EB3-321E-481B-AEAD-7245641C0284}" type="presParOf" srcId="{DE04A34B-FF1F-4633-A653-1B21151B68EC}" destId="{F879D6D7-8762-4D76-9E59-F64E0ED78F1B}" srcOrd="1" destOrd="0" presId="urn:microsoft.com/office/officeart/2005/8/layout/hList3"/>
    <dgm:cxn modelId="{86D6B70C-1620-457A-9725-464036A9FFF5}" type="presParOf" srcId="{DE04A34B-FF1F-4633-A653-1B21151B68EC}" destId="{58CF7AC3-E892-45EA-9DC8-31B4287ABF73}" srcOrd="2" destOrd="0" presId="urn:microsoft.com/office/officeart/2005/8/layout/hList3"/>
    <dgm:cxn modelId="{D71F7584-1AD5-4C43-8A5C-8BA3830C2311}" type="presParOf" srcId="{EB7B1A5E-AD20-4A98-BFAF-DDB4560D1E3D}" destId="{B8F10674-643F-43F3-90B8-ED1761A87AA7}"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04B8A35-6A21-42DE-8C04-200DD525C7DE}" type="doc">
      <dgm:prSet loTypeId="urn:microsoft.com/office/officeart/2005/8/layout/hList3" loCatId="list" qsTypeId="urn:microsoft.com/office/officeart/2005/8/quickstyle/simple3" qsCatId="simple" csTypeId="urn:microsoft.com/office/officeart/2005/8/colors/colorful3" csCatId="colorful" phldr="1"/>
      <dgm:spPr/>
      <dgm:t>
        <a:bodyPr/>
        <a:lstStyle/>
        <a:p>
          <a:endParaRPr lang="en-US"/>
        </a:p>
      </dgm:t>
    </dgm:pt>
    <dgm:pt modelId="{ED8DC422-8AB8-47C8-9057-B0BEA27D54B2}">
      <dgm:prSet phldrT="[Text]"/>
      <dgm:spPr/>
      <dgm:t>
        <a:bodyPr/>
        <a:lstStyle/>
        <a:p>
          <a:r>
            <a:rPr lang="en-US" dirty="0"/>
            <a:t>Christians</a:t>
          </a:r>
        </a:p>
      </dgm:t>
    </dgm:pt>
    <dgm:pt modelId="{11BBE646-BB6C-4B5A-A462-C3FCBEF36430}" type="parTrans" cxnId="{A8794A4C-FB7D-44FF-B88B-078FD3DB8C13}">
      <dgm:prSet/>
      <dgm:spPr/>
      <dgm:t>
        <a:bodyPr/>
        <a:lstStyle/>
        <a:p>
          <a:endParaRPr lang="en-US"/>
        </a:p>
      </dgm:t>
    </dgm:pt>
    <dgm:pt modelId="{6F76E57C-E84A-420D-82C5-E5E8AE8D882F}" type="sibTrans" cxnId="{A8794A4C-FB7D-44FF-B88B-078FD3DB8C13}">
      <dgm:prSet/>
      <dgm:spPr/>
      <dgm:t>
        <a:bodyPr/>
        <a:lstStyle/>
        <a:p>
          <a:endParaRPr lang="en-US"/>
        </a:p>
      </dgm:t>
    </dgm:pt>
    <dgm:pt modelId="{F8BD31FE-FD12-4C01-BE9C-29F778D67377}">
      <dgm:prSet phldrT="[Text]" custT="1"/>
      <dgm:spPr/>
      <dgm:t>
        <a:bodyPr/>
        <a:lstStyle/>
        <a:p>
          <a:r>
            <a:rPr lang="en-US" sz="2000" dirty="0"/>
            <a:t>Waiting eagerly for the Lord Jesus Christ</a:t>
          </a:r>
        </a:p>
      </dgm:t>
    </dgm:pt>
    <dgm:pt modelId="{4BD1137E-54B5-4309-8ADA-18984ABDF173}" type="parTrans" cxnId="{53C62FE5-09A3-4F17-90A6-309F13A5C1DF}">
      <dgm:prSet/>
      <dgm:spPr/>
      <dgm:t>
        <a:bodyPr/>
        <a:lstStyle/>
        <a:p>
          <a:endParaRPr lang="en-US"/>
        </a:p>
      </dgm:t>
    </dgm:pt>
    <dgm:pt modelId="{85EA22B6-8B0D-487B-A1CE-96CA2DC99067}" type="sibTrans" cxnId="{53C62FE5-09A3-4F17-90A6-309F13A5C1DF}">
      <dgm:prSet/>
      <dgm:spPr/>
      <dgm:t>
        <a:bodyPr/>
        <a:lstStyle/>
        <a:p>
          <a:endParaRPr lang="en-US"/>
        </a:p>
      </dgm:t>
    </dgm:pt>
    <dgm:pt modelId="{6883DB35-02EF-4A01-981A-2B53D5574A77}">
      <dgm:prSet phldrT="[Text]" custT="1"/>
      <dgm:spPr/>
      <dgm:t>
        <a:bodyPr/>
        <a:lstStyle/>
        <a:p>
          <a:r>
            <a:rPr lang="en-US" sz="2000" dirty="0"/>
            <a:t>Their minds are on heaven where their “citizenship” is</a:t>
          </a:r>
        </a:p>
      </dgm:t>
    </dgm:pt>
    <dgm:pt modelId="{DC312170-FB2B-4856-8A25-6C7108753092}" type="parTrans" cxnId="{BB3FDFBB-CFB5-42D6-B1C5-89D6D1DDCF1E}">
      <dgm:prSet/>
      <dgm:spPr/>
      <dgm:t>
        <a:bodyPr/>
        <a:lstStyle/>
        <a:p>
          <a:endParaRPr lang="en-US"/>
        </a:p>
      </dgm:t>
    </dgm:pt>
    <dgm:pt modelId="{269B3DB5-B417-4582-89AE-C6511E96EBE7}" type="sibTrans" cxnId="{BB3FDFBB-CFB5-42D6-B1C5-89D6D1DDCF1E}">
      <dgm:prSet/>
      <dgm:spPr/>
      <dgm:t>
        <a:bodyPr/>
        <a:lstStyle/>
        <a:p>
          <a:endParaRPr lang="en-US"/>
        </a:p>
      </dgm:t>
    </dgm:pt>
    <dgm:pt modelId="{39741138-72B4-4B7A-802F-758BC91E24B7}">
      <dgm:prSet phldrT="[Text]" custT="1"/>
      <dgm:spPr/>
      <dgm:t>
        <a:bodyPr/>
        <a:lstStyle/>
        <a:p>
          <a:r>
            <a:rPr lang="en-US" sz="2000" dirty="0"/>
            <a:t>Their end is to be TRANSFORMED</a:t>
          </a:r>
        </a:p>
      </dgm:t>
    </dgm:pt>
    <dgm:pt modelId="{94A2C0B1-36C0-4BC7-A377-D8473BF8C0DF}" type="parTrans" cxnId="{974F0917-9C94-45B3-94A0-38EDD7E91E06}">
      <dgm:prSet/>
      <dgm:spPr/>
      <dgm:t>
        <a:bodyPr/>
        <a:lstStyle/>
        <a:p>
          <a:endParaRPr lang="en-US"/>
        </a:p>
      </dgm:t>
    </dgm:pt>
    <dgm:pt modelId="{3B298A01-C279-4693-8292-31ADCCC818DB}" type="sibTrans" cxnId="{974F0917-9C94-45B3-94A0-38EDD7E91E06}">
      <dgm:prSet/>
      <dgm:spPr/>
      <dgm:t>
        <a:bodyPr/>
        <a:lstStyle/>
        <a:p>
          <a:endParaRPr lang="en-US"/>
        </a:p>
      </dgm:t>
    </dgm:pt>
    <dgm:pt modelId="{EB7B1A5E-AD20-4A98-BFAF-DDB4560D1E3D}" type="pres">
      <dgm:prSet presAssocID="{304B8A35-6A21-42DE-8C04-200DD525C7DE}" presName="composite" presStyleCnt="0">
        <dgm:presLayoutVars>
          <dgm:chMax val="1"/>
          <dgm:dir/>
          <dgm:resizeHandles val="exact"/>
        </dgm:presLayoutVars>
      </dgm:prSet>
      <dgm:spPr/>
    </dgm:pt>
    <dgm:pt modelId="{0A2DF513-5DF4-4A66-A35F-C7AFE81CC5EC}" type="pres">
      <dgm:prSet presAssocID="{ED8DC422-8AB8-47C8-9057-B0BEA27D54B2}" presName="roof" presStyleLbl="dkBgShp" presStyleIdx="0" presStyleCnt="2" custLinFactNeighborX="6463" custLinFactNeighborY="11540"/>
      <dgm:spPr/>
    </dgm:pt>
    <dgm:pt modelId="{DE04A34B-FF1F-4633-A653-1B21151B68EC}" type="pres">
      <dgm:prSet presAssocID="{ED8DC422-8AB8-47C8-9057-B0BEA27D54B2}" presName="pillars" presStyleCnt="0"/>
      <dgm:spPr/>
    </dgm:pt>
    <dgm:pt modelId="{D071EADB-C189-4D09-BFB4-872FB3AC0035}" type="pres">
      <dgm:prSet presAssocID="{ED8DC422-8AB8-47C8-9057-B0BEA27D54B2}" presName="pillar1" presStyleLbl="node1" presStyleIdx="0" presStyleCnt="3">
        <dgm:presLayoutVars>
          <dgm:bulletEnabled val="1"/>
        </dgm:presLayoutVars>
      </dgm:prSet>
      <dgm:spPr/>
    </dgm:pt>
    <dgm:pt modelId="{F879D6D7-8762-4D76-9E59-F64E0ED78F1B}" type="pres">
      <dgm:prSet presAssocID="{6883DB35-02EF-4A01-981A-2B53D5574A77}" presName="pillarX" presStyleLbl="node1" presStyleIdx="1" presStyleCnt="3">
        <dgm:presLayoutVars>
          <dgm:bulletEnabled val="1"/>
        </dgm:presLayoutVars>
      </dgm:prSet>
      <dgm:spPr/>
    </dgm:pt>
    <dgm:pt modelId="{58CF7AC3-E892-45EA-9DC8-31B4287ABF73}" type="pres">
      <dgm:prSet presAssocID="{39741138-72B4-4B7A-802F-758BC91E24B7}" presName="pillarX" presStyleLbl="node1" presStyleIdx="2" presStyleCnt="3">
        <dgm:presLayoutVars>
          <dgm:bulletEnabled val="1"/>
        </dgm:presLayoutVars>
      </dgm:prSet>
      <dgm:spPr/>
    </dgm:pt>
    <dgm:pt modelId="{B8F10674-643F-43F3-90B8-ED1761A87AA7}" type="pres">
      <dgm:prSet presAssocID="{ED8DC422-8AB8-47C8-9057-B0BEA27D54B2}" presName="base" presStyleLbl="dkBgShp" presStyleIdx="1" presStyleCnt="2"/>
      <dgm:spPr/>
    </dgm:pt>
  </dgm:ptLst>
  <dgm:cxnLst>
    <dgm:cxn modelId="{974F0917-9C94-45B3-94A0-38EDD7E91E06}" srcId="{ED8DC422-8AB8-47C8-9057-B0BEA27D54B2}" destId="{39741138-72B4-4B7A-802F-758BC91E24B7}" srcOrd="2" destOrd="0" parTransId="{94A2C0B1-36C0-4BC7-A377-D8473BF8C0DF}" sibTransId="{3B298A01-C279-4693-8292-31ADCCC818DB}"/>
    <dgm:cxn modelId="{F2EE0818-C70F-4A9B-ACDA-D82C107ACE7C}" type="presOf" srcId="{39741138-72B4-4B7A-802F-758BC91E24B7}" destId="{58CF7AC3-E892-45EA-9DC8-31B4287ABF73}" srcOrd="0" destOrd="0" presId="urn:microsoft.com/office/officeart/2005/8/layout/hList3"/>
    <dgm:cxn modelId="{6E020539-F417-4109-BBC8-C7997E493167}" type="presOf" srcId="{ED8DC422-8AB8-47C8-9057-B0BEA27D54B2}" destId="{0A2DF513-5DF4-4A66-A35F-C7AFE81CC5EC}" srcOrd="0" destOrd="0" presId="urn:microsoft.com/office/officeart/2005/8/layout/hList3"/>
    <dgm:cxn modelId="{A8794A4C-FB7D-44FF-B88B-078FD3DB8C13}" srcId="{304B8A35-6A21-42DE-8C04-200DD525C7DE}" destId="{ED8DC422-8AB8-47C8-9057-B0BEA27D54B2}" srcOrd="0" destOrd="0" parTransId="{11BBE646-BB6C-4B5A-A462-C3FCBEF36430}" sibTransId="{6F76E57C-E84A-420D-82C5-E5E8AE8D882F}"/>
    <dgm:cxn modelId="{FB3D584F-275B-4497-B8D6-806FDCC1EEA7}" type="presOf" srcId="{F8BD31FE-FD12-4C01-BE9C-29F778D67377}" destId="{D071EADB-C189-4D09-BFB4-872FB3AC0035}" srcOrd="0" destOrd="0" presId="urn:microsoft.com/office/officeart/2005/8/layout/hList3"/>
    <dgm:cxn modelId="{44267A90-A498-4846-A015-62CBE52681EA}" type="presOf" srcId="{6883DB35-02EF-4A01-981A-2B53D5574A77}" destId="{F879D6D7-8762-4D76-9E59-F64E0ED78F1B}" srcOrd="0" destOrd="0" presId="urn:microsoft.com/office/officeart/2005/8/layout/hList3"/>
    <dgm:cxn modelId="{BB3FDFBB-CFB5-42D6-B1C5-89D6D1DDCF1E}" srcId="{ED8DC422-8AB8-47C8-9057-B0BEA27D54B2}" destId="{6883DB35-02EF-4A01-981A-2B53D5574A77}" srcOrd="1" destOrd="0" parTransId="{DC312170-FB2B-4856-8A25-6C7108753092}" sibTransId="{269B3DB5-B417-4582-89AE-C6511E96EBE7}"/>
    <dgm:cxn modelId="{283AD6D1-DDD9-4089-BDCA-83A048278A6B}" type="presOf" srcId="{304B8A35-6A21-42DE-8C04-200DD525C7DE}" destId="{EB7B1A5E-AD20-4A98-BFAF-DDB4560D1E3D}" srcOrd="0" destOrd="0" presId="urn:microsoft.com/office/officeart/2005/8/layout/hList3"/>
    <dgm:cxn modelId="{53C62FE5-09A3-4F17-90A6-309F13A5C1DF}" srcId="{ED8DC422-8AB8-47C8-9057-B0BEA27D54B2}" destId="{F8BD31FE-FD12-4C01-BE9C-29F778D67377}" srcOrd="0" destOrd="0" parTransId="{4BD1137E-54B5-4309-8ADA-18984ABDF173}" sibTransId="{85EA22B6-8B0D-487B-A1CE-96CA2DC99067}"/>
    <dgm:cxn modelId="{7F3FC78A-9994-481C-B270-D645EC916BCB}" type="presParOf" srcId="{EB7B1A5E-AD20-4A98-BFAF-DDB4560D1E3D}" destId="{0A2DF513-5DF4-4A66-A35F-C7AFE81CC5EC}" srcOrd="0" destOrd="0" presId="urn:microsoft.com/office/officeart/2005/8/layout/hList3"/>
    <dgm:cxn modelId="{7730BAB7-04DE-42CF-8684-D6B8D6388391}" type="presParOf" srcId="{EB7B1A5E-AD20-4A98-BFAF-DDB4560D1E3D}" destId="{DE04A34B-FF1F-4633-A653-1B21151B68EC}" srcOrd="1" destOrd="0" presId="urn:microsoft.com/office/officeart/2005/8/layout/hList3"/>
    <dgm:cxn modelId="{B9B52540-5591-42EF-8E09-425BBE6E8589}" type="presParOf" srcId="{DE04A34B-FF1F-4633-A653-1B21151B68EC}" destId="{D071EADB-C189-4D09-BFB4-872FB3AC0035}" srcOrd="0" destOrd="0" presId="urn:microsoft.com/office/officeart/2005/8/layout/hList3"/>
    <dgm:cxn modelId="{28993EB3-321E-481B-AEAD-7245641C0284}" type="presParOf" srcId="{DE04A34B-FF1F-4633-A653-1B21151B68EC}" destId="{F879D6D7-8762-4D76-9E59-F64E0ED78F1B}" srcOrd="1" destOrd="0" presId="urn:microsoft.com/office/officeart/2005/8/layout/hList3"/>
    <dgm:cxn modelId="{86D6B70C-1620-457A-9725-464036A9FFF5}" type="presParOf" srcId="{DE04A34B-FF1F-4633-A653-1B21151B68EC}" destId="{58CF7AC3-E892-45EA-9DC8-31B4287ABF73}" srcOrd="2" destOrd="0" presId="urn:microsoft.com/office/officeart/2005/8/layout/hList3"/>
    <dgm:cxn modelId="{D71F7584-1AD5-4C43-8A5C-8BA3830C2311}" type="presParOf" srcId="{EB7B1A5E-AD20-4A98-BFAF-DDB4560D1E3D}" destId="{B8F10674-643F-43F3-90B8-ED1761A87AA7}" srcOrd="2" destOrd="0" presId="urn:microsoft.com/office/officeart/2005/8/layout/h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DF513-5DF4-4A66-A35F-C7AFE81CC5EC}">
      <dsp:nvSpPr>
        <dsp:cNvPr id="0" name=""/>
        <dsp:cNvSpPr/>
      </dsp:nvSpPr>
      <dsp:spPr>
        <a:xfrm>
          <a:off x="0" y="152110"/>
          <a:ext cx="6084083" cy="1318116"/>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US" sz="5100" kern="1200" dirty="0"/>
            <a:t>Judaizing Teachers</a:t>
          </a:r>
        </a:p>
      </dsp:txBody>
      <dsp:txXfrm>
        <a:off x="0" y="152110"/>
        <a:ext cx="6084083" cy="1318116"/>
      </dsp:txXfrm>
    </dsp:sp>
    <dsp:sp modelId="{D071EADB-C189-4D09-BFB4-872FB3AC0035}">
      <dsp:nvSpPr>
        <dsp:cNvPr id="0" name=""/>
        <dsp:cNvSpPr/>
      </dsp:nvSpPr>
      <dsp:spPr>
        <a:xfrm>
          <a:off x="2970" y="1318116"/>
          <a:ext cx="2026047" cy="2768044"/>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Enemies of the cross. Their god is their appetite, glory is their shame.</a:t>
          </a:r>
        </a:p>
      </dsp:txBody>
      <dsp:txXfrm>
        <a:off x="2970" y="1318116"/>
        <a:ext cx="2026047" cy="2768044"/>
      </dsp:txXfrm>
    </dsp:sp>
    <dsp:sp modelId="{F879D6D7-8762-4D76-9E59-F64E0ED78F1B}">
      <dsp:nvSpPr>
        <dsp:cNvPr id="0" name=""/>
        <dsp:cNvSpPr/>
      </dsp:nvSpPr>
      <dsp:spPr>
        <a:xfrm>
          <a:off x="2029017" y="1318116"/>
          <a:ext cx="2026047" cy="2768044"/>
        </a:xfrm>
        <a:prstGeom prst="rect">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Their minds are on set on earthly things.</a:t>
          </a:r>
        </a:p>
      </dsp:txBody>
      <dsp:txXfrm>
        <a:off x="2029017" y="1318116"/>
        <a:ext cx="2026047" cy="2768044"/>
      </dsp:txXfrm>
    </dsp:sp>
    <dsp:sp modelId="{58CF7AC3-E892-45EA-9DC8-31B4287ABF73}">
      <dsp:nvSpPr>
        <dsp:cNvPr id="0" name=""/>
        <dsp:cNvSpPr/>
      </dsp:nvSpPr>
      <dsp:spPr>
        <a:xfrm>
          <a:off x="4055065" y="1318116"/>
          <a:ext cx="2026047" cy="2768044"/>
        </a:xfrm>
        <a:prstGeom prst="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Their end is DESTRUCTION</a:t>
          </a:r>
        </a:p>
      </dsp:txBody>
      <dsp:txXfrm>
        <a:off x="4055065" y="1318116"/>
        <a:ext cx="2026047" cy="2768044"/>
      </dsp:txXfrm>
    </dsp:sp>
    <dsp:sp modelId="{B8F10674-643F-43F3-90B8-ED1761A87AA7}">
      <dsp:nvSpPr>
        <dsp:cNvPr id="0" name=""/>
        <dsp:cNvSpPr/>
      </dsp:nvSpPr>
      <dsp:spPr>
        <a:xfrm>
          <a:off x="0" y="4086160"/>
          <a:ext cx="6084083" cy="307560"/>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DF513-5DF4-4A66-A35F-C7AFE81CC5EC}">
      <dsp:nvSpPr>
        <dsp:cNvPr id="0" name=""/>
        <dsp:cNvSpPr/>
      </dsp:nvSpPr>
      <dsp:spPr>
        <a:xfrm>
          <a:off x="0" y="152110"/>
          <a:ext cx="6084083" cy="1318116"/>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r>
            <a:rPr lang="en-US" sz="6100" kern="1200" dirty="0"/>
            <a:t>Christians</a:t>
          </a:r>
        </a:p>
      </dsp:txBody>
      <dsp:txXfrm>
        <a:off x="0" y="152110"/>
        <a:ext cx="6084083" cy="1318116"/>
      </dsp:txXfrm>
    </dsp:sp>
    <dsp:sp modelId="{D071EADB-C189-4D09-BFB4-872FB3AC0035}">
      <dsp:nvSpPr>
        <dsp:cNvPr id="0" name=""/>
        <dsp:cNvSpPr/>
      </dsp:nvSpPr>
      <dsp:spPr>
        <a:xfrm>
          <a:off x="2970" y="1318116"/>
          <a:ext cx="2026047" cy="2768044"/>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Waiting eagerly for the Lord Jesus Christ</a:t>
          </a:r>
        </a:p>
      </dsp:txBody>
      <dsp:txXfrm>
        <a:off x="2970" y="1318116"/>
        <a:ext cx="2026047" cy="2768044"/>
      </dsp:txXfrm>
    </dsp:sp>
    <dsp:sp modelId="{F879D6D7-8762-4D76-9E59-F64E0ED78F1B}">
      <dsp:nvSpPr>
        <dsp:cNvPr id="0" name=""/>
        <dsp:cNvSpPr/>
      </dsp:nvSpPr>
      <dsp:spPr>
        <a:xfrm>
          <a:off x="2029017" y="1318116"/>
          <a:ext cx="2026047" cy="2768044"/>
        </a:xfrm>
        <a:prstGeom prst="rect">
          <a:avLst/>
        </a:prstGeom>
        <a:gradFill rotWithShape="0">
          <a:gsLst>
            <a:gs pos="0">
              <a:schemeClr val="accent3">
                <a:hueOff val="1355300"/>
                <a:satOff val="50000"/>
                <a:lumOff val="-7353"/>
                <a:alphaOff val="0"/>
                <a:lumMod val="110000"/>
                <a:satMod val="105000"/>
                <a:tint val="67000"/>
              </a:schemeClr>
            </a:gs>
            <a:gs pos="50000">
              <a:schemeClr val="accent3">
                <a:hueOff val="1355300"/>
                <a:satOff val="50000"/>
                <a:lumOff val="-7353"/>
                <a:alphaOff val="0"/>
                <a:lumMod val="105000"/>
                <a:satMod val="103000"/>
                <a:tint val="73000"/>
              </a:schemeClr>
            </a:gs>
            <a:gs pos="100000">
              <a:schemeClr val="accent3">
                <a:hueOff val="1355300"/>
                <a:satOff val="50000"/>
                <a:lumOff val="-7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Their minds are on heaven where their “citizenship” is</a:t>
          </a:r>
        </a:p>
      </dsp:txBody>
      <dsp:txXfrm>
        <a:off x="2029017" y="1318116"/>
        <a:ext cx="2026047" cy="2768044"/>
      </dsp:txXfrm>
    </dsp:sp>
    <dsp:sp modelId="{58CF7AC3-E892-45EA-9DC8-31B4287ABF73}">
      <dsp:nvSpPr>
        <dsp:cNvPr id="0" name=""/>
        <dsp:cNvSpPr/>
      </dsp:nvSpPr>
      <dsp:spPr>
        <a:xfrm>
          <a:off x="4055065" y="1318116"/>
          <a:ext cx="2026047" cy="2768044"/>
        </a:xfrm>
        <a:prstGeom prst="rect">
          <a:avLst/>
        </a:prstGeom>
        <a:gradFill rotWithShape="0">
          <a:gsLst>
            <a:gs pos="0">
              <a:schemeClr val="accent3">
                <a:hueOff val="2710599"/>
                <a:satOff val="100000"/>
                <a:lumOff val="-14706"/>
                <a:alphaOff val="0"/>
                <a:lumMod val="110000"/>
                <a:satMod val="105000"/>
                <a:tint val="67000"/>
              </a:schemeClr>
            </a:gs>
            <a:gs pos="50000">
              <a:schemeClr val="accent3">
                <a:hueOff val="2710599"/>
                <a:satOff val="100000"/>
                <a:lumOff val="-14706"/>
                <a:alphaOff val="0"/>
                <a:lumMod val="105000"/>
                <a:satMod val="103000"/>
                <a:tint val="73000"/>
              </a:schemeClr>
            </a:gs>
            <a:gs pos="100000">
              <a:schemeClr val="accent3">
                <a:hueOff val="2710599"/>
                <a:satOff val="10000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Their end is to be TRANSFORMED</a:t>
          </a:r>
        </a:p>
      </dsp:txBody>
      <dsp:txXfrm>
        <a:off x="4055065" y="1318116"/>
        <a:ext cx="2026047" cy="2768044"/>
      </dsp:txXfrm>
    </dsp:sp>
    <dsp:sp modelId="{B8F10674-643F-43F3-90B8-ED1761A87AA7}">
      <dsp:nvSpPr>
        <dsp:cNvPr id="0" name=""/>
        <dsp:cNvSpPr/>
      </dsp:nvSpPr>
      <dsp:spPr>
        <a:xfrm>
          <a:off x="0" y="4086160"/>
          <a:ext cx="6084083" cy="307560"/>
        </a:xfrm>
        <a:prstGeom prst="rect">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D944-C191-2B0F-2B71-4CB1D0C563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1E7811-379E-2653-77FA-83FB76DA4A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C346F3-B5B4-CCBF-8BD1-2464132DC16E}"/>
              </a:ext>
            </a:extLst>
          </p:cNvPr>
          <p:cNvSpPr>
            <a:spLocks noGrp="1"/>
          </p:cNvSpPr>
          <p:nvPr>
            <p:ph type="dt" sz="half" idx="10"/>
          </p:nvPr>
        </p:nvSpPr>
        <p:spPr/>
        <p:txBody>
          <a:bodyPr/>
          <a:lstStyle/>
          <a:p>
            <a:fld id="{F94A4E9F-574E-47FF-B8E1-902C2102F6F6}" type="datetimeFigureOut">
              <a:rPr lang="en-US" smtClean="0"/>
              <a:t>11/30/2023</a:t>
            </a:fld>
            <a:endParaRPr lang="en-US"/>
          </a:p>
        </p:txBody>
      </p:sp>
      <p:sp>
        <p:nvSpPr>
          <p:cNvPr id="5" name="Footer Placeholder 4">
            <a:extLst>
              <a:ext uri="{FF2B5EF4-FFF2-40B4-BE49-F238E27FC236}">
                <a16:creationId xmlns:a16="http://schemas.microsoft.com/office/drawing/2014/main" id="{B9C37B33-6078-BE4D-53CB-A111A0204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38C00-A60B-2A65-B461-9867C2E57258}"/>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1369249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8B317-39EB-6722-9471-31E93A640C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B3B7E9-9208-2A42-E44D-11821B41EC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19BB6C-9587-2037-5C74-EC84916531C2}"/>
              </a:ext>
            </a:extLst>
          </p:cNvPr>
          <p:cNvSpPr>
            <a:spLocks noGrp="1"/>
          </p:cNvSpPr>
          <p:nvPr>
            <p:ph type="dt" sz="half" idx="10"/>
          </p:nvPr>
        </p:nvSpPr>
        <p:spPr/>
        <p:txBody>
          <a:bodyPr/>
          <a:lstStyle/>
          <a:p>
            <a:fld id="{F94A4E9F-574E-47FF-B8E1-902C2102F6F6}" type="datetimeFigureOut">
              <a:rPr lang="en-US" smtClean="0"/>
              <a:t>11/30/2023</a:t>
            </a:fld>
            <a:endParaRPr lang="en-US"/>
          </a:p>
        </p:txBody>
      </p:sp>
      <p:sp>
        <p:nvSpPr>
          <p:cNvPr id="5" name="Footer Placeholder 4">
            <a:extLst>
              <a:ext uri="{FF2B5EF4-FFF2-40B4-BE49-F238E27FC236}">
                <a16:creationId xmlns:a16="http://schemas.microsoft.com/office/drawing/2014/main" id="{2CBD6392-1664-BC58-1C4D-60F7C17913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DD5EE-ECBE-2694-FE79-88603E6FB17B}"/>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423204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AB608-1067-4DFA-2B64-CE4AA82B45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4F2449-0EF4-084A-47B6-1CBCD3E91D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4E972-E5AE-B68A-6715-F549EE2E9A44}"/>
              </a:ext>
            </a:extLst>
          </p:cNvPr>
          <p:cNvSpPr>
            <a:spLocks noGrp="1"/>
          </p:cNvSpPr>
          <p:nvPr>
            <p:ph type="dt" sz="half" idx="10"/>
          </p:nvPr>
        </p:nvSpPr>
        <p:spPr/>
        <p:txBody>
          <a:bodyPr/>
          <a:lstStyle/>
          <a:p>
            <a:fld id="{F94A4E9F-574E-47FF-B8E1-902C2102F6F6}" type="datetimeFigureOut">
              <a:rPr lang="en-US" smtClean="0"/>
              <a:t>11/30/2023</a:t>
            </a:fld>
            <a:endParaRPr lang="en-US"/>
          </a:p>
        </p:txBody>
      </p:sp>
      <p:sp>
        <p:nvSpPr>
          <p:cNvPr id="5" name="Footer Placeholder 4">
            <a:extLst>
              <a:ext uri="{FF2B5EF4-FFF2-40B4-BE49-F238E27FC236}">
                <a16:creationId xmlns:a16="http://schemas.microsoft.com/office/drawing/2014/main" id="{6B3695B2-28F3-DA36-D1EA-549DEDB792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FBC13A-FBFC-741A-F12F-B74AEBC97F7C}"/>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1216891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17355-BD78-AF4C-5523-E6E6963569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246F33-FA58-F1F5-6153-5E3B32FD2D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3CFA7-8E27-283C-A2DA-0688D88F2B3C}"/>
              </a:ext>
            </a:extLst>
          </p:cNvPr>
          <p:cNvSpPr>
            <a:spLocks noGrp="1"/>
          </p:cNvSpPr>
          <p:nvPr>
            <p:ph type="dt" sz="half" idx="10"/>
          </p:nvPr>
        </p:nvSpPr>
        <p:spPr/>
        <p:txBody>
          <a:bodyPr/>
          <a:lstStyle/>
          <a:p>
            <a:fld id="{F94A4E9F-574E-47FF-B8E1-902C2102F6F6}" type="datetimeFigureOut">
              <a:rPr lang="en-US" smtClean="0"/>
              <a:t>11/30/2023</a:t>
            </a:fld>
            <a:endParaRPr lang="en-US"/>
          </a:p>
        </p:txBody>
      </p:sp>
      <p:sp>
        <p:nvSpPr>
          <p:cNvPr id="5" name="Footer Placeholder 4">
            <a:extLst>
              <a:ext uri="{FF2B5EF4-FFF2-40B4-BE49-F238E27FC236}">
                <a16:creationId xmlns:a16="http://schemas.microsoft.com/office/drawing/2014/main" id="{5D45972B-7413-392B-8FC1-2C5D060D6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7E670-5A2D-165E-7D1E-27FDFAACAAA7}"/>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300568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24E6-60C7-6B19-84AA-9001CE6889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91C992-5E07-5BEE-CC76-342C6EAD88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68830D-7E81-44EB-0174-02EE7556EACB}"/>
              </a:ext>
            </a:extLst>
          </p:cNvPr>
          <p:cNvSpPr>
            <a:spLocks noGrp="1"/>
          </p:cNvSpPr>
          <p:nvPr>
            <p:ph type="dt" sz="half" idx="10"/>
          </p:nvPr>
        </p:nvSpPr>
        <p:spPr/>
        <p:txBody>
          <a:bodyPr/>
          <a:lstStyle/>
          <a:p>
            <a:fld id="{F94A4E9F-574E-47FF-B8E1-902C2102F6F6}" type="datetimeFigureOut">
              <a:rPr lang="en-US" smtClean="0"/>
              <a:t>11/30/2023</a:t>
            </a:fld>
            <a:endParaRPr lang="en-US"/>
          </a:p>
        </p:txBody>
      </p:sp>
      <p:sp>
        <p:nvSpPr>
          <p:cNvPr id="5" name="Footer Placeholder 4">
            <a:extLst>
              <a:ext uri="{FF2B5EF4-FFF2-40B4-BE49-F238E27FC236}">
                <a16:creationId xmlns:a16="http://schemas.microsoft.com/office/drawing/2014/main" id="{FE399026-00A2-5091-802C-4EAEBD3F1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57E96-9B86-13D8-D99F-B34FFC7839EA}"/>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3435948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692EF-73AE-8EF3-E2AF-AAF691EFA1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FA570E-7937-16EB-5CAA-09C0F0914E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9C50B3-8D82-4122-5B3A-8F9F8D9861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3C81DA-C514-BF2E-50CD-2AB561911A95}"/>
              </a:ext>
            </a:extLst>
          </p:cNvPr>
          <p:cNvSpPr>
            <a:spLocks noGrp="1"/>
          </p:cNvSpPr>
          <p:nvPr>
            <p:ph type="dt" sz="half" idx="10"/>
          </p:nvPr>
        </p:nvSpPr>
        <p:spPr/>
        <p:txBody>
          <a:bodyPr/>
          <a:lstStyle/>
          <a:p>
            <a:fld id="{F94A4E9F-574E-47FF-B8E1-902C2102F6F6}" type="datetimeFigureOut">
              <a:rPr lang="en-US" smtClean="0"/>
              <a:t>11/30/2023</a:t>
            </a:fld>
            <a:endParaRPr lang="en-US"/>
          </a:p>
        </p:txBody>
      </p:sp>
      <p:sp>
        <p:nvSpPr>
          <p:cNvPr id="6" name="Footer Placeholder 5">
            <a:extLst>
              <a:ext uri="{FF2B5EF4-FFF2-40B4-BE49-F238E27FC236}">
                <a16:creationId xmlns:a16="http://schemas.microsoft.com/office/drawing/2014/main" id="{BED14834-C4C9-7063-31AF-6CC1655DED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4962F-27B7-B808-C5E8-5BB56471A258}"/>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1722398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FD06B-21DF-0584-D9AE-D36B084C6C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C9622E-0BB7-82D5-17E2-B2DC6FF946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C4EDCB-185A-E555-2348-C9CF9D8F21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91F42F-A828-5A7B-B0F7-FBF5AEF5B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7A259C-AA66-87ED-85AD-518B470539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CE8ADA-2423-C113-A789-D1D4441E2CDD}"/>
              </a:ext>
            </a:extLst>
          </p:cNvPr>
          <p:cNvSpPr>
            <a:spLocks noGrp="1"/>
          </p:cNvSpPr>
          <p:nvPr>
            <p:ph type="dt" sz="half" idx="10"/>
          </p:nvPr>
        </p:nvSpPr>
        <p:spPr/>
        <p:txBody>
          <a:bodyPr/>
          <a:lstStyle/>
          <a:p>
            <a:fld id="{F94A4E9F-574E-47FF-B8E1-902C2102F6F6}" type="datetimeFigureOut">
              <a:rPr lang="en-US" smtClean="0"/>
              <a:t>11/30/2023</a:t>
            </a:fld>
            <a:endParaRPr lang="en-US"/>
          </a:p>
        </p:txBody>
      </p:sp>
      <p:sp>
        <p:nvSpPr>
          <p:cNvPr id="8" name="Footer Placeholder 7">
            <a:extLst>
              <a:ext uri="{FF2B5EF4-FFF2-40B4-BE49-F238E27FC236}">
                <a16:creationId xmlns:a16="http://schemas.microsoft.com/office/drawing/2014/main" id="{A78251AA-2C13-364D-2E33-6BE022201B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54D0A7-C366-D0D9-A1EA-BA1F3637E243}"/>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371077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FAAA6-96BE-2868-3CA6-622F50E537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20BF85-4D86-B9A9-8061-82B5D7380CBF}"/>
              </a:ext>
            </a:extLst>
          </p:cNvPr>
          <p:cNvSpPr>
            <a:spLocks noGrp="1"/>
          </p:cNvSpPr>
          <p:nvPr>
            <p:ph type="dt" sz="half" idx="10"/>
          </p:nvPr>
        </p:nvSpPr>
        <p:spPr/>
        <p:txBody>
          <a:bodyPr/>
          <a:lstStyle/>
          <a:p>
            <a:fld id="{F94A4E9F-574E-47FF-B8E1-902C2102F6F6}" type="datetimeFigureOut">
              <a:rPr lang="en-US" smtClean="0"/>
              <a:t>11/30/2023</a:t>
            </a:fld>
            <a:endParaRPr lang="en-US"/>
          </a:p>
        </p:txBody>
      </p:sp>
      <p:sp>
        <p:nvSpPr>
          <p:cNvPr id="4" name="Footer Placeholder 3">
            <a:extLst>
              <a:ext uri="{FF2B5EF4-FFF2-40B4-BE49-F238E27FC236}">
                <a16:creationId xmlns:a16="http://schemas.microsoft.com/office/drawing/2014/main" id="{2D59C8F2-4A50-E88E-BBE6-30783DD469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CCE810-F5E0-2286-C242-B0F6C4B08B53}"/>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400586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F5C023-B0DC-CCC9-DE5E-DFBC82C0B7EC}"/>
              </a:ext>
            </a:extLst>
          </p:cNvPr>
          <p:cNvSpPr>
            <a:spLocks noGrp="1"/>
          </p:cNvSpPr>
          <p:nvPr>
            <p:ph type="dt" sz="half" idx="10"/>
          </p:nvPr>
        </p:nvSpPr>
        <p:spPr/>
        <p:txBody>
          <a:bodyPr/>
          <a:lstStyle/>
          <a:p>
            <a:fld id="{F94A4E9F-574E-47FF-B8E1-902C2102F6F6}" type="datetimeFigureOut">
              <a:rPr lang="en-US" smtClean="0"/>
              <a:t>11/30/2023</a:t>
            </a:fld>
            <a:endParaRPr lang="en-US"/>
          </a:p>
        </p:txBody>
      </p:sp>
      <p:sp>
        <p:nvSpPr>
          <p:cNvPr id="3" name="Footer Placeholder 2">
            <a:extLst>
              <a:ext uri="{FF2B5EF4-FFF2-40B4-BE49-F238E27FC236}">
                <a16:creationId xmlns:a16="http://schemas.microsoft.com/office/drawing/2014/main" id="{A5EE5D4C-1CE6-A787-10E9-7550BBDF81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EEC986-0E1C-6B48-0442-B18A338F2522}"/>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3633810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CE3F2-4A57-6FCF-0291-266189E263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A00825-5F5C-C3F9-B196-DAD61D894B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A202C5-C0C8-69E5-8140-870F9916A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D296D5-9B3B-601C-7749-CB19B70805F8}"/>
              </a:ext>
            </a:extLst>
          </p:cNvPr>
          <p:cNvSpPr>
            <a:spLocks noGrp="1"/>
          </p:cNvSpPr>
          <p:nvPr>
            <p:ph type="dt" sz="half" idx="10"/>
          </p:nvPr>
        </p:nvSpPr>
        <p:spPr/>
        <p:txBody>
          <a:bodyPr/>
          <a:lstStyle/>
          <a:p>
            <a:fld id="{F94A4E9F-574E-47FF-B8E1-902C2102F6F6}" type="datetimeFigureOut">
              <a:rPr lang="en-US" smtClean="0"/>
              <a:t>11/30/2023</a:t>
            </a:fld>
            <a:endParaRPr lang="en-US"/>
          </a:p>
        </p:txBody>
      </p:sp>
      <p:sp>
        <p:nvSpPr>
          <p:cNvPr id="6" name="Footer Placeholder 5">
            <a:extLst>
              <a:ext uri="{FF2B5EF4-FFF2-40B4-BE49-F238E27FC236}">
                <a16:creationId xmlns:a16="http://schemas.microsoft.com/office/drawing/2014/main" id="{BD9197DD-47F6-C215-856B-5DB35AB0E5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68949B-03A9-5EE5-63E0-8D78E948DF61}"/>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2283065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C9039-BC95-2FFA-DE20-F4C1F9D0D3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6C6667-6FB4-ED04-A591-5716A80B20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83A18C8-3F79-4457-04FB-22AD497D8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D41B1A-1340-B7F2-FFE8-71A45B31BFD6}"/>
              </a:ext>
            </a:extLst>
          </p:cNvPr>
          <p:cNvSpPr>
            <a:spLocks noGrp="1"/>
          </p:cNvSpPr>
          <p:nvPr>
            <p:ph type="dt" sz="half" idx="10"/>
          </p:nvPr>
        </p:nvSpPr>
        <p:spPr/>
        <p:txBody>
          <a:bodyPr/>
          <a:lstStyle/>
          <a:p>
            <a:fld id="{F94A4E9F-574E-47FF-B8E1-902C2102F6F6}" type="datetimeFigureOut">
              <a:rPr lang="en-US" smtClean="0"/>
              <a:t>11/30/2023</a:t>
            </a:fld>
            <a:endParaRPr lang="en-US"/>
          </a:p>
        </p:txBody>
      </p:sp>
      <p:sp>
        <p:nvSpPr>
          <p:cNvPr id="6" name="Footer Placeholder 5">
            <a:extLst>
              <a:ext uri="{FF2B5EF4-FFF2-40B4-BE49-F238E27FC236}">
                <a16:creationId xmlns:a16="http://schemas.microsoft.com/office/drawing/2014/main" id="{10C0AE63-06EF-45D0-9E44-A9EF5EB7B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D3E57-27EF-EE7C-ED84-6961B687E66E}"/>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2616665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E6022-9272-5B59-4234-5042FD4778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69E928-1010-4371-7561-C7811E5D2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64199-F4F9-B2FF-4922-EEB1E205F5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4A4E9F-574E-47FF-B8E1-902C2102F6F6}" type="datetimeFigureOut">
              <a:rPr lang="en-US" smtClean="0"/>
              <a:t>11/30/2023</a:t>
            </a:fld>
            <a:endParaRPr lang="en-US"/>
          </a:p>
        </p:txBody>
      </p:sp>
      <p:sp>
        <p:nvSpPr>
          <p:cNvPr id="5" name="Footer Placeholder 4">
            <a:extLst>
              <a:ext uri="{FF2B5EF4-FFF2-40B4-BE49-F238E27FC236}">
                <a16:creationId xmlns:a16="http://schemas.microsoft.com/office/drawing/2014/main" id="{4528B7D5-8BF0-0F6D-C5F7-FE32F2C771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CD60C-D8A6-B3B6-B21B-85F3B18780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AAA1A1-5C2B-4162-8C64-435AD319C30B}" type="slidenum">
              <a:rPr lang="en-US" smtClean="0"/>
              <a:t>‹#›</a:t>
            </a:fld>
            <a:endParaRPr lang="en-US"/>
          </a:p>
        </p:txBody>
      </p:sp>
    </p:spTree>
    <p:extLst>
      <p:ext uri="{BB962C8B-B14F-4D97-AF65-F5344CB8AC3E}">
        <p14:creationId xmlns:p14="http://schemas.microsoft.com/office/powerpoint/2010/main" val="1684605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black background with white text&#10;&#10;Description automatically generated">
            <a:extLst>
              <a:ext uri="{FF2B5EF4-FFF2-40B4-BE49-F238E27FC236}">
                <a16:creationId xmlns:a16="http://schemas.microsoft.com/office/drawing/2014/main" id="{9F9B4941-BF75-3C92-B251-C9FD3FAC5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444512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7CA927-157D-B796-3723-F974DC9A3AD9}"/>
              </a:ext>
            </a:extLst>
          </p:cNvPr>
          <p:cNvSpPr>
            <a:spLocks noGrp="1"/>
          </p:cNvSpPr>
          <p:nvPr>
            <p:ph type="title"/>
          </p:nvPr>
        </p:nvSpPr>
        <p:spPr>
          <a:xfrm>
            <a:off x="838200" y="327025"/>
            <a:ext cx="10515600" cy="1325563"/>
          </a:xfrm>
        </p:spPr>
        <p:txBody>
          <a:bodyPr>
            <a:normAutofit/>
          </a:bodyPr>
          <a:lstStyle/>
          <a:p>
            <a:r>
              <a:rPr lang="en-US" sz="6000" dirty="0">
                <a:solidFill>
                  <a:schemeClr val="bg1"/>
                </a:solidFill>
                <a:effectLst>
                  <a:outerShdw blurRad="38100" dist="38100" dir="2700000" algn="tl">
                    <a:srgbClr val="000000">
                      <a:alpha val="43137"/>
                    </a:srgbClr>
                  </a:outerShdw>
                </a:effectLst>
              </a:rPr>
              <a:t>Are You An Earth Dweller?</a:t>
            </a:r>
          </a:p>
        </p:txBody>
      </p:sp>
      <p:sp>
        <p:nvSpPr>
          <p:cNvPr id="5" name="Content Placeholder 2">
            <a:extLst>
              <a:ext uri="{FF2B5EF4-FFF2-40B4-BE49-F238E27FC236}">
                <a16:creationId xmlns:a16="http://schemas.microsoft.com/office/drawing/2014/main" id="{93C60D57-F8D2-6299-5279-DE18D8E1CBD0}"/>
              </a:ext>
            </a:extLst>
          </p:cNvPr>
          <p:cNvSpPr>
            <a:spLocks noGrp="1"/>
          </p:cNvSpPr>
          <p:nvPr>
            <p:ph idx="1"/>
          </p:nvPr>
        </p:nvSpPr>
        <p:spPr>
          <a:xfrm>
            <a:off x="838200" y="1787524"/>
            <a:ext cx="10515600" cy="4258785"/>
          </a:xfrm>
          <a:solidFill>
            <a:schemeClr val="accent2">
              <a:lumMod val="75000"/>
              <a:alpha val="49000"/>
            </a:schemeClr>
          </a:solidFill>
          <a:effectLst>
            <a:softEdge rad="63500"/>
          </a:effectLst>
        </p:spPr>
        <p:txBody>
          <a:bodyPr anchor="t">
            <a:noAutofit/>
          </a:bodyPr>
          <a:lstStyle/>
          <a:p>
            <a:r>
              <a:rPr lang="en-US" sz="3600" dirty="0">
                <a:solidFill>
                  <a:schemeClr val="bg1"/>
                </a:solidFill>
                <a:effectLst>
                  <a:outerShdw blurRad="38100" dist="38100" dir="2700000" algn="tl">
                    <a:srgbClr val="000000">
                      <a:alpha val="43137"/>
                    </a:srgbClr>
                  </a:outerShdw>
                </a:effectLst>
                <a:latin typeface="Articulat CF v2 Bold" panose="00000800000000000000" pitchFamily="50" charset="0"/>
              </a:rPr>
              <a:t>Philippians 3:18-21</a:t>
            </a:r>
          </a:p>
        </p:txBody>
      </p:sp>
      <p:graphicFrame>
        <p:nvGraphicFramePr>
          <p:cNvPr id="11" name="Diagram 10">
            <a:extLst>
              <a:ext uri="{FF2B5EF4-FFF2-40B4-BE49-F238E27FC236}">
                <a16:creationId xmlns:a16="http://schemas.microsoft.com/office/drawing/2014/main" id="{7080CB10-FABE-7323-BD19-F8DC3E423BC2}"/>
              </a:ext>
            </a:extLst>
          </p:cNvPr>
          <p:cNvGraphicFramePr/>
          <p:nvPr>
            <p:extLst>
              <p:ext uri="{D42A27DB-BD31-4B8C-83A1-F6EECF244321}">
                <p14:modId xmlns:p14="http://schemas.microsoft.com/office/powerpoint/2010/main" val="1315562354"/>
              </p:ext>
            </p:extLst>
          </p:nvPr>
        </p:nvGraphicFramePr>
        <p:xfrm>
          <a:off x="0" y="1652588"/>
          <a:ext cx="6084083" cy="4393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8469B1EE-7E6B-5456-93D0-1165AF584F45}"/>
              </a:ext>
            </a:extLst>
          </p:cNvPr>
          <p:cNvGraphicFramePr/>
          <p:nvPr>
            <p:extLst>
              <p:ext uri="{D42A27DB-BD31-4B8C-83A1-F6EECF244321}">
                <p14:modId xmlns:p14="http://schemas.microsoft.com/office/powerpoint/2010/main" val="1352112061"/>
              </p:ext>
            </p:extLst>
          </p:nvPr>
        </p:nvGraphicFramePr>
        <p:xfrm>
          <a:off x="6107919" y="1652588"/>
          <a:ext cx="6084083" cy="43937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3184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953D2-CF4F-456F-535B-B8B2D31AF370}"/>
              </a:ext>
            </a:extLst>
          </p:cNvPr>
          <p:cNvSpPr>
            <a:spLocks noGrp="1"/>
          </p:cNvSpPr>
          <p:nvPr>
            <p:ph type="title"/>
          </p:nvPr>
        </p:nvSpPr>
        <p:spPr>
          <a:xfrm>
            <a:off x="596630" y="327025"/>
            <a:ext cx="10998740" cy="1325563"/>
          </a:xfrm>
        </p:spPr>
        <p:txBody>
          <a:bodyPr>
            <a:noAutofit/>
          </a:bodyPr>
          <a:lstStyle/>
          <a:p>
            <a:r>
              <a:rPr lang="en-US" sz="5400" dirty="0">
                <a:solidFill>
                  <a:schemeClr val="bg1"/>
                </a:solidFill>
                <a:effectLst>
                  <a:outerShdw blurRad="38100" dist="38100" dir="2700000" algn="tl">
                    <a:srgbClr val="000000">
                      <a:alpha val="43137"/>
                    </a:srgbClr>
                  </a:outerShdw>
                </a:effectLst>
              </a:rPr>
              <a:t>What Am I Most Committed To?</a:t>
            </a:r>
          </a:p>
        </p:txBody>
      </p:sp>
      <p:sp>
        <p:nvSpPr>
          <p:cNvPr id="3" name="Content Placeholder 2">
            <a:extLst>
              <a:ext uri="{FF2B5EF4-FFF2-40B4-BE49-F238E27FC236}">
                <a16:creationId xmlns:a16="http://schemas.microsoft.com/office/drawing/2014/main" id="{5DA31C0A-BE6A-4C91-84AA-D673CB48C761}"/>
              </a:ext>
            </a:extLst>
          </p:cNvPr>
          <p:cNvSpPr>
            <a:spLocks noGrp="1"/>
          </p:cNvSpPr>
          <p:nvPr>
            <p:ph idx="1"/>
          </p:nvPr>
        </p:nvSpPr>
        <p:spPr>
          <a:xfrm>
            <a:off x="838200" y="1787525"/>
            <a:ext cx="10515600" cy="4351338"/>
          </a:xfrm>
          <a:solidFill>
            <a:schemeClr val="accent2">
              <a:lumMod val="75000"/>
              <a:alpha val="49000"/>
            </a:schemeClr>
          </a:solidFill>
          <a:effectLst>
            <a:softEdge rad="63500"/>
          </a:effectLst>
        </p:spPr>
        <p:txBody>
          <a:bodyPr anchor="t">
            <a:noAutofit/>
          </a:bodyPr>
          <a:lstStyle/>
          <a:p>
            <a:r>
              <a:rPr lang="en-US" sz="3200" dirty="0">
                <a:solidFill>
                  <a:schemeClr val="bg1"/>
                </a:solidFill>
                <a:effectLst>
                  <a:outerShdw blurRad="38100" dist="38100" dir="2700000" algn="tl">
                    <a:srgbClr val="000000">
                      <a:alpha val="43137"/>
                    </a:srgbClr>
                  </a:outerShdw>
                </a:effectLst>
                <a:latin typeface="Articulat CF v2 Bold" panose="00000800000000000000" pitchFamily="50" charset="0"/>
              </a:rPr>
              <a:t>Revelation 2-3 “He who has an ear, let him hear…”</a:t>
            </a:r>
          </a:p>
          <a:p>
            <a:pPr lvl="1"/>
            <a:r>
              <a:rPr lang="en-US" sz="2800" dirty="0">
                <a:solidFill>
                  <a:schemeClr val="bg1"/>
                </a:solidFill>
                <a:effectLst>
                  <a:outerShdw blurRad="38100" dist="38100" dir="2700000" algn="tl">
                    <a:srgbClr val="000000">
                      <a:alpha val="43137"/>
                    </a:srgbClr>
                  </a:outerShdw>
                </a:effectLst>
                <a:latin typeface="Articulat CF v2 Bold" panose="00000800000000000000" pitchFamily="50" charset="0"/>
              </a:rPr>
              <a:t>Idolatry will cause us to lose our Christian identity</a:t>
            </a:r>
          </a:p>
          <a:p>
            <a:r>
              <a:rPr lang="en-US" sz="3200" dirty="0">
                <a:solidFill>
                  <a:schemeClr val="bg1"/>
                </a:solidFill>
                <a:effectLst>
                  <a:outerShdw blurRad="38100" dist="38100" dir="2700000" algn="tl">
                    <a:srgbClr val="000000">
                      <a:alpha val="43137"/>
                    </a:srgbClr>
                  </a:outerShdw>
                </a:effectLst>
                <a:latin typeface="Articulat CF v2 Bold" panose="00000800000000000000" pitchFamily="50" charset="0"/>
              </a:rPr>
              <a:t>Romans 12:1-2</a:t>
            </a:r>
          </a:p>
          <a:p>
            <a:pPr marL="0" indent="0">
              <a:buNone/>
            </a:pPr>
            <a:r>
              <a:rPr lang="en-US" sz="3200" dirty="0">
                <a:solidFill>
                  <a:schemeClr val="bg1"/>
                </a:solidFill>
                <a:effectLst>
                  <a:outerShdw blurRad="38100" dist="38100" dir="2700000" algn="tl">
                    <a:srgbClr val="000000">
                      <a:alpha val="43137"/>
                    </a:srgbClr>
                  </a:outerShdw>
                </a:effectLst>
                <a:latin typeface="Articulat CF v2 Bold" panose="00000800000000000000" pitchFamily="50" charset="0"/>
              </a:rPr>
              <a:t>“Give you lives to God and let Him mold and shape them into His image!”</a:t>
            </a:r>
          </a:p>
          <a:p>
            <a:r>
              <a:rPr lang="en-US" sz="3200" dirty="0">
                <a:solidFill>
                  <a:schemeClr val="bg1"/>
                </a:solidFill>
                <a:effectLst>
                  <a:outerShdw blurRad="38100" dist="38100" dir="2700000" algn="tl">
                    <a:srgbClr val="000000">
                      <a:alpha val="43137"/>
                    </a:srgbClr>
                  </a:outerShdw>
                </a:effectLst>
                <a:latin typeface="Articulat CF v2 Bold" panose="00000800000000000000" pitchFamily="50" charset="0"/>
              </a:rPr>
              <a:t>II Corinthians 10:5 Take “every thought captive”</a:t>
            </a:r>
          </a:p>
          <a:p>
            <a:pPr marL="0" indent="0" algn="ctr">
              <a:buNone/>
            </a:pPr>
            <a:r>
              <a:rPr lang="en-US" sz="4400" dirty="0">
                <a:solidFill>
                  <a:schemeClr val="bg1"/>
                </a:solidFill>
                <a:effectLst>
                  <a:outerShdw blurRad="38100" dist="38100" dir="2700000" algn="tl">
                    <a:srgbClr val="000000">
                      <a:alpha val="43137"/>
                    </a:srgbClr>
                  </a:outerShdw>
                </a:effectLst>
                <a:latin typeface="Articulat CF v2 Bold" panose="00000800000000000000" pitchFamily="50" charset="0"/>
              </a:rPr>
              <a:t>WE ARE ALL IMAGERS OF SOMETHING!</a:t>
            </a:r>
          </a:p>
        </p:txBody>
      </p:sp>
    </p:spTree>
    <p:extLst>
      <p:ext uri="{BB962C8B-B14F-4D97-AF65-F5344CB8AC3E}">
        <p14:creationId xmlns:p14="http://schemas.microsoft.com/office/powerpoint/2010/main" val="3082629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black background with white text&#10;&#10;Description automatically generated">
            <a:extLst>
              <a:ext uri="{FF2B5EF4-FFF2-40B4-BE49-F238E27FC236}">
                <a16:creationId xmlns:a16="http://schemas.microsoft.com/office/drawing/2014/main" id="{9F9B4941-BF75-3C92-B251-C9FD3FAC5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blipFill>
            <a:blip r:embed="rId4"/>
            <a:stretch>
              <a:fillRect/>
            </a:stretch>
          </a:blipFill>
        </p:spPr>
      </p:pic>
    </p:spTree>
    <p:extLst>
      <p:ext uri="{BB962C8B-B14F-4D97-AF65-F5344CB8AC3E}">
        <p14:creationId xmlns:p14="http://schemas.microsoft.com/office/powerpoint/2010/main" val="2033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black background with white text&#10;&#10;Description automatically generated">
            <a:extLst>
              <a:ext uri="{FF2B5EF4-FFF2-40B4-BE49-F238E27FC236}">
                <a16:creationId xmlns:a16="http://schemas.microsoft.com/office/drawing/2014/main" id="{9F9B4941-BF75-3C92-B251-C9FD3FAC5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blipFill>
            <a:blip r:embed="rId4"/>
            <a:stretch>
              <a:fillRect/>
            </a:stretch>
          </a:blipFill>
        </p:spPr>
      </p:pic>
    </p:spTree>
    <p:extLst>
      <p:ext uri="{BB962C8B-B14F-4D97-AF65-F5344CB8AC3E}">
        <p14:creationId xmlns:p14="http://schemas.microsoft.com/office/powerpoint/2010/main" val="1078152605"/>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B98DDD7D-0EC6-495D-931D-053FAEC2E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6432038"/>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953D2-CF4F-456F-535B-B8B2D31AF370}"/>
              </a:ext>
            </a:extLst>
          </p:cNvPr>
          <p:cNvSpPr>
            <a:spLocks noGrp="1"/>
          </p:cNvSpPr>
          <p:nvPr>
            <p:ph type="title"/>
          </p:nvPr>
        </p:nvSpPr>
        <p:spPr>
          <a:xfrm>
            <a:off x="838200" y="327025"/>
            <a:ext cx="10515600" cy="1325563"/>
          </a:xfrm>
        </p:spPr>
        <p:txBody>
          <a:bodyPr>
            <a:normAutofit/>
          </a:bodyPr>
          <a:lstStyle/>
          <a:p>
            <a:r>
              <a:rPr lang="en-US" sz="6000" dirty="0">
                <a:solidFill>
                  <a:schemeClr val="bg1"/>
                </a:solidFill>
                <a:effectLst>
                  <a:outerShdw blurRad="38100" dist="38100" dir="2700000" algn="tl">
                    <a:srgbClr val="000000">
                      <a:alpha val="43137"/>
                    </a:srgbClr>
                  </a:outerShdw>
                </a:effectLst>
              </a:rPr>
              <a:t>Idolatry Matters in the End</a:t>
            </a:r>
          </a:p>
        </p:txBody>
      </p:sp>
      <p:sp>
        <p:nvSpPr>
          <p:cNvPr id="3" name="Content Placeholder 2">
            <a:extLst>
              <a:ext uri="{FF2B5EF4-FFF2-40B4-BE49-F238E27FC236}">
                <a16:creationId xmlns:a16="http://schemas.microsoft.com/office/drawing/2014/main" id="{5DA31C0A-BE6A-4C91-84AA-D673CB48C761}"/>
              </a:ext>
            </a:extLst>
          </p:cNvPr>
          <p:cNvSpPr>
            <a:spLocks noGrp="1"/>
          </p:cNvSpPr>
          <p:nvPr>
            <p:ph idx="1"/>
          </p:nvPr>
        </p:nvSpPr>
        <p:spPr>
          <a:xfrm>
            <a:off x="838200" y="1787525"/>
            <a:ext cx="10515600" cy="4351338"/>
          </a:xfrm>
          <a:solidFill>
            <a:schemeClr val="accent2">
              <a:lumMod val="75000"/>
              <a:alpha val="49000"/>
            </a:schemeClr>
          </a:solidFill>
          <a:effectLst>
            <a:softEdge rad="63500"/>
          </a:effectLst>
        </p:spPr>
        <p:txBody>
          <a:bodyPr anchor="ctr">
            <a:noAutofit/>
          </a:bodyPr>
          <a:lstStyle/>
          <a:p>
            <a:pPr marL="0" indent="0" algn="ctr">
              <a:buNone/>
            </a:pPr>
            <a:r>
              <a:rPr lang="en-US" sz="4800" dirty="0">
                <a:solidFill>
                  <a:schemeClr val="bg1"/>
                </a:solidFill>
                <a:effectLst>
                  <a:outerShdw blurRad="38100" dist="38100" dir="2700000" algn="tl">
                    <a:srgbClr val="000000">
                      <a:alpha val="43137"/>
                    </a:srgbClr>
                  </a:outerShdw>
                </a:effectLst>
                <a:latin typeface="Articulat CF v2 Bold" panose="00000800000000000000" pitchFamily="50" charset="0"/>
              </a:rPr>
              <a:t>I Thessalonians 5:3</a:t>
            </a:r>
          </a:p>
          <a:p>
            <a:pPr marL="0" indent="0" algn="ctr">
              <a:buNone/>
            </a:pPr>
            <a:r>
              <a:rPr lang="en-US" sz="4800" dirty="0">
                <a:solidFill>
                  <a:schemeClr val="bg1"/>
                </a:solidFill>
                <a:effectLst>
                  <a:outerShdw blurRad="38100" dist="38100" dir="2700000" algn="tl">
                    <a:srgbClr val="000000">
                      <a:alpha val="43137"/>
                    </a:srgbClr>
                  </a:outerShdw>
                </a:effectLst>
                <a:latin typeface="Articulat CF v2 Bold" panose="00000800000000000000" pitchFamily="50" charset="0"/>
              </a:rPr>
              <a:t>While they are saying, “Peace and safety!” then destruction will come upon them suddenly like labor pains upon a woman with child, and they will not escape.</a:t>
            </a:r>
          </a:p>
        </p:txBody>
      </p:sp>
      <p:sp>
        <p:nvSpPr>
          <p:cNvPr id="4" name="Content Placeholder 2">
            <a:extLst>
              <a:ext uri="{FF2B5EF4-FFF2-40B4-BE49-F238E27FC236}">
                <a16:creationId xmlns:a16="http://schemas.microsoft.com/office/drawing/2014/main" id="{DF9A6387-34C5-03E3-CF33-A72AAA11F12F}"/>
              </a:ext>
            </a:extLst>
          </p:cNvPr>
          <p:cNvSpPr txBox="1">
            <a:spLocks/>
          </p:cNvSpPr>
          <p:nvPr/>
        </p:nvSpPr>
        <p:spPr>
          <a:xfrm>
            <a:off x="838200" y="1787525"/>
            <a:ext cx="10515600" cy="4351338"/>
          </a:xfrm>
          <a:prstGeom prst="rect">
            <a:avLst/>
          </a:prstGeom>
          <a:solidFill>
            <a:schemeClr val="accent2">
              <a:lumMod val="75000"/>
              <a:alpha val="49000"/>
            </a:schemeClr>
          </a:solidFill>
          <a:effectLst>
            <a:softEdge rad="63500"/>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effectLst>
                  <a:outerShdw blurRad="38100" dist="38100" dir="2700000" algn="tl">
                    <a:srgbClr val="000000">
                      <a:alpha val="43137"/>
                    </a:srgbClr>
                  </a:outerShdw>
                </a:effectLst>
                <a:latin typeface="Articulat CF v2 Bold" panose="00000800000000000000" pitchFamily="50" charset="0"/>
              </a:rPr>
              <a:t>II Thessalonians 1:8-9</a:t>
            </a:r>
          </a:p>
          <a:p>
            <a:pPr marL="0" indent="0" algn="ctr">
              <a:buFont typeface="Arial" panose="020B0604020202020204" pitchFamily="34" charset="0"/>
              <a:buNone/>
            </a:pPr>
            <a:r>
              <a:rPr lang="en-US" sz="4000" dirty="0">
                <a:solidFill>
                  <a:schemeClr val="bg1"/>
                </a:solidFill>
                <a:effectLst>
                  <a:outerShdw blurRad="38100" dist="38100" dir="2700000" algn="tl">
                    <a:srgbClr val="000000">
                      <a:alpha val="43137"/>
                    </a:srgbClr>
                  </a:outerShdw>
                </a:effectLst>
                <a:latin typeface="Articulat CF v2 Bold" panose="00000800000000000000" pitchFamily="50" charset="0"/>
              </a:rPr>
              <a:t>“…dealing out retribution to those who do not know God and to those who do not obey the gospel of our Lord Jesus. These will pay the penalty of eternal destruction, away from the presence of the Lord and from the glory of His power…”</a:t>
            </a:r>
          </a:p>
        </p:txBody>
      </p:sp>
      <p:sp>
        <p:nvSpPr>
          <p:cNvPr id="6" name="Content Placeholder 2">
            <a:extLst>
              <a:ext uri="{FF2B5EF4-FFF2-40B4-BE49-F238E27FC236}">
                <a16:creationId xmlns:a16="http://schemas.microsoft.com/office/drawing/2014/main" id="{7BA35BD9-6497-6ACE-4FB3-BC1BD89A02DD}"/>
              </a:ext>
            </a:extLst>
          </p:cNvPr>
          <p:cNvSpPr txBox="1">
            <a:spLocks/>
          </p:cNvSpPr>
          <p:nvPr/>
        </p:nvSpPr>
        <p:spPr>
          <a:xfrm>
            <a:off x="838200" y="1787525"/>
            <a:ext cx="10515600" cy="4351338"/>
          </a:xfrm>
          <a:prstGeom prst="rect">
            <a:avLst/>
          </a:prstGeom>
          <a:solidFill>
            <a:schemeClr val="accent2">
              <a:lumMod val="75000"/>
              <a:alpha val="49000"/>
            </a:schemeClr>
          </a:solidFill>
          <a:effectLst>
            <a:softEdge rad="63500"/>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dirty="0">
                <a:solidFill>
                  <a:schemeClr val="bg1"/>
                </a:solidFill>
                <a:effectLst>
                  <a:outerShdw blurRad="38100" dist="38100" dir="2700000" algn="tl">
                    <a:srgbClr val="000000">
                      <a:alpha val="43137"/>
                    </a:srgbClr>
                  </a:outerShdw>
                </a:effectLst>
                <a:latin typeface="Articulat CF v2 Bold" panose="00000800000000000000" pitchFamily="50" charset="0"/>
              </a:rPr>
              <a:t>Hebrews 10:39</a:t>
            </a:r>
          </a:p>
          <a:p>
            <a:pPr marL="0" indent="0" algn="ctr">
              <a:buFont typeface="Arial" panose="020B0604020202020204" pitchFamily="34" charset="0"/>
              <a:buNone/>
            </a:pPr>
            <a:r>
              <a:rPr lang="en-US" sz="5400" dirty="0">
                <a:solidFill>
                  <a:schemeClr val="bg1"/>
                </a:solidFill>
                <a:effectLst>
                  <a:outerShdw blurRad="38100" dist="38100" dir="2700000" algn="tl">
                    <a:srgbClr val="000000">
                      <a:alpha val="43137"/>
                    </a:srgbClr>
                  </a:outerShdw>
                </a:effectLst>
                <a:latin typeface="Articulat CF v2 Bold" panose="00000800000000000000" pitchFamily="50" charset="0"/>
              </a:rPr>
              <a:t>But we are not of those who shrink back to destruction, but of those who have faith to the preserving of the soul.</a:t>
            </a:r>
          </a:p>
        </p:txBody>
      </p:sp>
      <p:sp>
        <p:nvSpPr>
          <p:cNvPr id="7" name="Content Placeholder 2">
            <a:extLst>
              <a:ext uri="{FF2B5EF4-FFF2-40B4-BE49-F238E27FC236}">
                <a16:creationId xmlns:a16="http://schemas.microsoft.com/office/drawing/2014/main" id="{140D58DE-3954-A5B9-B2E4-2D642CABD955}"/>
              </a:ext>
            </a:extLst>
          </p:cNvPr>
          <p:cNvSpPr txBox="1">
            <a:spLocks/>
          </p:cNvSpPr>
          <p:nvPr/>
        </p:nvSpPr>
        <p:spPr>
          <a:xfrm>
            <a:off x="838200" y="1787525"/>
            <a:ext cx="10515600" cy="4351338"/>
          </a:xfrm>
          <a:prstGeom prst="rect">
            <a:avLst/>
          </a:prstGeom>
          <a:solidFill>
            <a:schemeClr val="accent2">
              <a:lumMod val="75000"/>
              <a:alpha val="49000"/>
            </a:schemeClr>
          </a:solidFill>
          <a:effectLst>
            <a:softEdge rad="63500"/>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effectLst>
                  <a:outerShdw blurRad="38100" dist="38100" dir="2700000" algn="tl">
                    <a:srgbClr val="000000">
                      <a:alpha val="43137"/>
                    </a:srgbClr>
                  </a:outerShdw>
                </a:effectLst>
                <a:latin typeface="Articulat CF v2 Bold" panose="00000800000000000000" pitchFamily="50" charset="0"/>
              </a:rPr>
              <a:t>II Peter 3:10</a:t>
            </a:r>
          </a:p>
          <a:p>
            <a:pPr marL="0" indent="0" algn="ctr">
              <a:buFont typeface="Arial" panose="020B0604020202020204" pitchFamily="34" charset="0"/>
              <a:buNone/>
            </a:pPr>
            <a:r>
              <a:rPr lang="en-US" sz="4000" dirty="0">
                <a:solidFill>
                  <a:schemeClr val="bg1"/>
                </a:solidFill>
                <a:effectLst>
                  <a:outerShdw blurRad="38100" dist="38100" dir="2700000" algn="tl">
                    <a:srgbClr val="000000">
                      <a:alpha val="43137"/>
                    </a:srgbClr>
                  </a:outerShdw>
                </a:effectLst>
                <a:latin typeface="Articulat CF v2 Bold" panose="00000800000000000000" pitchFamily="50" charset="0"/>
              </a:rPr>
              <a:t>“But the day of the Lord will come like a thief, in which the heavens will pass away with a roar and the elements will be destroyed with intense heat, and the earth and its works will be burned up.”</a:t>
            </a:r>
          </a:p>
        </p:txBody>
      </p:sp>
    </p:spTree>
    <p:extLst>
      <p:ext uri="{BB962C8B-B14F-4D97-AF65-F5344CB8AC3E}">
        <p14:creationId xmlns:p14="http://schemas.microsoft.com/office/powerpoint/2010/main" val="13893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953D2-CF4F-456F-535B-B8B2D31AF370}"/>
              </a:ext>
            </a:extLst>
          </p:cNvPr>
          <p:cNvSpPr>
            <a:spLocks noGrp="1"/>
          </p:cNvSpPr>
          <p:nvPr>
            <p:ph type="title"/>
          </p:nvPr>
        </p:nvSpPr>
        <p:spPr>
          <a:xfrm>
            <a:off x="838200" y="327025"/>
            <a:ext cx="10515600" cy="1325563"/>
          </a:xfrm>
        </p:spPr>
        <p:txBody>
          <a:bodyPr>
            <a:normAutofit/>
          </a:bodyPr>
          <a:lstStyle/>
          <a:p>
            <a:r>
              <a:rPr lang="en-US" sz="6000" dirty="0">
                <a:solidFill>
                  <a:schemeClr val="bg1"/>
                </a:solidFill>
                <a:effectLst>
                  <a:outerShdw blurRad="38100" dist="38100" dir="2700000" algn="tl">
                    <a:srgbClr val="000000">
                      <a:alpha val="43137"/>
                    </a:srgbClr>
                  </a:outerShdw>
                </a:effectLst>
              </a:rPr>
              <a:t>Idolatry Matters in the End</a:t>
            </a:r>
          </a:p>
        </p:txBody>
      </p:sp>
      <p:sp>
        <p:nvSpPr>
          <p:cNvPr id="3" name="Content Placeholder 2">
            <a:extLst>
              <a:ext uri="{FF2B5EF4-FFF2-40B4-BE49-F238E27FC236}">
                <a16:creationId xmlns:a16="http://schemas.microsoft.com/office/drawing/2014/main" id="{5DA31C0A-BE6A-4C91-84AA-D673CB48C761}"/>
              </a:ext>
            </a:extLst>
          </p:cNvPr>
          <p:cNvSpPr>
            <a:spLocks noGrp="1"/>
          </p:cNvSpPr>
          <p:nvPr>
            <p:ph idx="1"/>
          </p:nvPr>
        </p:nvSpPr>
        <p:spPr>
          <a:xfrm>
            <a:off x="838200" y="1787525"/>
            <a:ext cx="10515600" cy="4351338"/>
          </a:xfrm>
          <a:solidFill>
            <a:schemeClr val="accent2">
              <a:lumMod val="75000"/>
              <a:alpha val="49000"/>
            </a:schemeClr>
          </a:solidFill>
          <a:effectLst>
            <a:softEdge rad="63500"/>
          </a:effectLst>
        </p:spPr>
        <p:txBody>
          <a:bodyPr anchor="t">
            <a:noAutofit/>
          </a:bodyPr>
          <a:lstStyle/>
          <a:p>
            <a:r>
              <a:rPr lang="en-US" sz="3600" dirty="0">
                <a:solidFill>
                  <a:schemeClr val="bg1"/>
                </a:solidFill>
                <a:effectLst>
                  <a:outerShdw blurRad="38100" dist="38100" dir="2700000" algn="tl">
                    <a:srgbClr val="000000">
                      <a:alpha val="43137"/>
                    </a:srgbClr>
                  </a:outerShdw>
                </a:effectLst>
                <a:latin typeface="Articulat CF v2 Bold" panose="00000800000000000000" pitchFamily="50" charset="0"/>
              </a:rPr>
              <a:t>Those loyal to that which is being destroyed will share in its destruction!</a:t>
            </a:r>
          </a:p>
          <a:p>
            <a:pPr lvl="1"/>
            <a:r>
              <a:rPr lang="en-US" sz="3200" dirty="0">
                <a:solidFill>
                  <a:schemeClr val="bg1"/>
                </a:solidFill>
                <a:effectLst>
                  <a:outerShdw blurRad="38100" dist="38100" dir="2700000" algn="tl">
                    <a:srgbClr val="000000">
                      <a:alpha val="43137"/>
                    </a:srgbClr>
                  </a:outerShdw>
                </a:effectLst>
                <a:latin typeface="Articulat CF v2 Bold" panose="00000800000000000000" pitchFamily="50" charset="0"/>
              </a:rPr>
              <a:t>Remember Lot’s Wife – </a:t>
            </a:r>
            <a:r>
              <a:rPr lang="en-US" dirty="0">
                <a:solidFill>
                  <a:schemeClr val="bg1"/>
                </a:solidFill>
                <a:effectLst>
                  <a:outerShdw blurRad="38100" dist="38100" dir="2700000" algn="tl">
                    <a:srgbClr val="000000">
                      <a:alpha val="43137"/>
                    </a:srgbClr>
                  </a:outerShdw>
                </a:effectLst>
                <a:latin typeface="Articulat CF v2 Bold" panose="00000800000000000000" pitchFamily="50" charset="0"/>
              </a:rPr>
              <a:t>Gen. 19, Deut. 29:23, Zeph. 2:9</a:t>
            </a:r>
          </a:p>
          <a:p>
            <a:r>
              <a:rPr lang="en-US" sz="3600" dirty="0">
                <a:solidFill>
                  <a:schemeClr val="bg1"/>
                </a:solidFill>
                <a:effectLst>
                  <a:outerShdw blurRad="38100" dist="38100" dir="2700000" algn="tl">
                    <a:srgbClr val="000000">
                      <a:alpha val="43137"/>
                    </a:srgbClr>
                  </a:outerShdw>
                </a:effectLst>
                <a:latin typeface="Articulat CF v2 Bold" panose="00000800000000000000" pitchFamily="50" charset="0"/>
              </a:rPr>
              <a:t>Creation is marked for destruction</a:t>
            </a:r>
          </a:p>
          <a:p>
            <a:pPr lvl="1"/>
            <a:r>
              <a:rPr lang="en-US" sz="3200" dirty="0">
                <a:solidFill>
                  <a:schemeClr val="bg1"/>
                </a:solidFill>
                <a:effectLst>
                  <a:outerShdw blurRad="38100" dist="38100" dir="2700000" algn="tl">
                    <a:srgbClr val="000000">
                      <a:alpha val="43137"/>
                    </a:srgbClr>
                  </a:outerShdw>
                </a:effectLst>
                <a:latin typeface="Articulat CF v2 Bold" panose="00000800000000000000" pitchFamily="50" charset="0"/>
              </a:rPr>
              <a:t>Revelation 6:12-17</a:t>
            </a:r>
          </a:p>
          <a:p>
            <a:pPr lvl="1"/>
            <a:r>
              <a:rPr lang="en-US" sz="3200" dirty="0">
                <a:solidFill>
                  <a:schemeClr val="bg1"/>
                </a:solidFill>
                <a:effectLst>
                  <a:outerShdw blurRad="38100" dist="38100" dir="2700000" algn="tl">
                    <a:srgbClr val="000000">
                      <a:alpha val="43137"/>
                    </a:srgbClr>
                  </a:outerShdw>
                </a:effectLst>
                <a:latin typeface="Articulat CF v2 Bold" panose="00000800000000000000" pitchFamily="50" charset="0"/>
              </a:rPr>
              <a:t>12-14: This will affect creation</a:t>
            </a:r>
          </a:p>
          <a:p>
            <a:pPr lvl="1"/>
            <a:r>
              <a:rPr lang="en-US" sz="3200" dirty="0">
                <a:solidFill>
                  <a:schemeClr val="bg1"/>
                </a:solidFill>
                <a:effectLst>
                  <a:outerShdw blurRad="38100" dist="38100" dir="2700000" algn="tl">
                    <a:srgbClr val="000000">
                      <a:alpha val="43137"/>
                    </a:srgbClr>
                  </a:outerShdw>
                </a:effectLst>
                <a:latin typeface="Articulat CF v2 Bold" panose="00000800000000000000" pitchFamily="50" charset="0"/>
              </a:rPr>
              <a:t>15: this will affect mankind</a:t>
            </a:r>
          </a:p>
          <a:p>
            <a:pPr lvl="1"/>
            <a:r>
              <a:rPr lang="en-US" sz="3200" dirty="0">
                <a:solidFill>
                  <a:schemeClr val="bg1"/>
                </a:solidFill>
                <a:effectLst>
                  <a:outerShdw blurRad="38100" dist="38100" dir="2700000" algn="tl">
                    <a:srgbClr val="000000">
                      <a:alpha val="43137"/>
                    </a:srgbClr>
                  </a:outerShdw>
                </a:effectLst>
                <a:latin typeface="Articulat CF v2 Bold" panose="00000800000000000000" pitchFamily="50" charset="0"/>
              </a:rPr>
              <a:t>16-17: all will be made open and bare</a:t>
            </a:r>
          </a:p>
        </p:txBody>
      </p:sp>
    </p:spTree>
    <p:extLst>
      <p:ext uri="{BB962C8B-B14F-4D97-AF65-F5344CB8AC3E}">
        <p14:creationId xmlns:p14="http://schemas.microsoft.com/office/powerpoint/2010/main" val="1126281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953D2-CF4F-456F-535B-B8B2D31AF370}"/>
              </a:ext>
            </a:extLst>
          </p:cNvPr>
          <p:cNvSpPr>
            <a:spLocks noGrp="1"/>
          </p:cNvSpPr>
          <p:nvPr>
            <p:ph type="title"/>
          </p:nvPr>
        </p:nvSpPr>
        <p:spPr>
          <a:xfrm>
            <a:off x="838200" y="327025"/>
            <a:ext cx="10515600" cy="1325563"/>
          </a:xfrm>
        </p:spPr>
        <p:txBody>
          <a:bodyPr>
            <a:normAutofit/>
          </a:bodyPr>
          <a:lstStyle/>
          <a:p>
            <a:r>
              <a:rPr lang="en-US" sz="6000" dirty="0">
                <a:solidFill>
                  <a:schemeClr val="bg1"/>
                </a:solidFill>
                <a:effectLst>
                  <a:outerShdw blurRad="38100" dist="38100" dir="2700000" algn="tl">
                    <a:srgbClr val="000000">
                      <a:alpha val="43137"/>
                    </a:srgbClr>
                  </a:outerShdw>
                </a:effectLst>
              </a:rPr>
              <a:t>Idolatry Matters in the End</a:t>
            </a:r>
          </a:p>
        </p:txBody>
      </p:sp>
      <p:sp>
        <p:nvSpPr>
          <p:cNvPr id="3" name="Content Placeholder 2">
            <a:extLst>
              <a:ext uri="{FF2B5EF4-FFF2-40B4-BE49-F238E27FC236}">
                <a16:creationId xmlns:a16="http://schemas.microsoft.com/office/drawing/2014/main" id="{5DA31C0A-BE6A-4C91-84AA-D673CB48C761}"/>
              </a:ext>
            </a:extLst>
          </p:cNvPr>
          <p:cNvSpPr>
            <a:spLocks noGrp="1"/>
          </p:cNvSpPr>
          <p:nvPr>
            <p:ph idx="1"/>
          </p:nvPr>
        </p:nvSpPr>
        <p:spPr>
          <a:xfrm>
            <a:off x="838200" y="1787525"/>
            <a:ext cx="10515600" cy="4351338"/>
          </a:xfrm>
          <a:solidFill>
            <a:schemeClr val="accent2">
              <a:lumMod val="75000"/>
              <a:alpha val="49000"/>
            </a:schemeClr>
          </a:solidFill>
          <a:effectLst>
            <a:softEdge rad="63500"/>
          </a:effectLst>
        </p:spPr>
        <p:txBody>
          <a:bodyPr anchor="t">
            <a:noAutofit/>
          </a:bodyPr>
          <a:lstStyle/>
          <a:p>
            <a:r>
              <a:rPr lang="en-US" sz="3600" dirty="0">
                <a:solidFill>
                  <a:schemeClr val="bg1"/>
                </a:solidFill>
                <a:effectLst>
                  <a:outerShdw blurRad="38100" dist="38100" dir="2700000" algn="tl">
                    <a:srgbClr val="000000">
                      <a:alpha val="43137"/>
                    </a:srgbClr>
                  </a:outerShdw>
                </a:effectLst>
                <a:latin typeface="Articulat CF v2 Bold" panose="00000800000000000000" pitchFamily="50" charset="0"/>
              </a:rPr>
              <a:t>II Peter 3:10 the earth and </a:t>
            </a:r>
            <a:r>
              <a:rPr lang="en-US" sz="3600" u="sng" dirty="0">
                <a:solidFill>
                  <a:schemeClr val="bg1"/>
                </a:solidFill>
                <a:effectLst>
                  <a:outerShdw blurRad="38100" dist="38100" dir="2700000" algn="tl">
                    <a:srgbClr val="000000">
                      <a:alpha val="43137"/>
                    </a:srgbClr>
                  </a:outerShdw>
                </a:effectLst>
                <a:latin typeface="Articulat CF v2 Bold" panose="00000800000000000000" pitchFamily="50" charset="0"/>
              </a:rPr>
              <a:t>ITS WORKS</a:t>
            </a:r>
            <a:r>
              <a:rPr lang="en-US" sz="3600" dirty="0">
                <a:solidFill>
                  <a:schemeClr val="bg1"/>
                </a:solidFill>
                <a:effectLst>
                  <a:outerShdw blurRad="38100" dist="38100" dir="2700000" algn="tl">
                    <a:srgbClr val="000000">
                      <a:alpha val="43137"/>
                    </a:srgbClr>
                  </a:outerShdw>
                </a:effectLst>
                <a:latin typeface="Articulat CF v2 Bold" panose="00000800000000000000" pitchFamily="50" charset="0"/>
              </a:rPr>
              <a:t> will be burned up.</a:t>
            </a:r>
          </a:p>
          <a:p>
            <a:r>
              <a:rPr lang="en-US" sz="3600" dirty="0">
                <a:solidFill>
                  <a:schemeClr val="bg1"/>
                </a:solidFill>
                <a:effectLst>
                  <a:outerShdw blurRad="38100" dist="38100" dir="2700000" algn="tl">
                    <a:srgbClr val="000000">
                      <a:alpha val="43137"/>
                    </a:srgbClr>
                  </a:outerShdw>
                </a:effectLst>
                <a:latin typeface="Articulat CF v2 Bold" panose="00000800000000000000" pitchFamily="50" charset="0"/>
              </a:rPr>
              <a:t>Ephesians 2:10 “For we are </a:t>
            </a:r>
            <a:r>
              <a:rPr lang="en-US" sz="3600" u="sng" dirty="0">
                <a:solidFill>
                  <a:schemeClr val="bg1"/>
                </a:solidFill>
                <a:effectLst>
                  <a:outerShdw blurRad="38100" dist="38100" dir="2700000" algn="tl">
                    <a:srgbClr val="000000">
                      <a:alpha val="43137"/>
                    </a:srgbClr>
                  </a:outerShdw>
                </a:effectLst>
                <a:latin typeface="Articulat CF v2 Bold" panose="00000800000000000000" pitchFamily="50" charset="0"/>
              </a:rPr>
              <a:t>His work</a:t>
            </a:r>
            <a:r>
              <a:rPr lang="en-US" sz="3600" dirty="0">
                <a:solidFill>
                  <a:schemeClr val="bg1"/>
                </a:solidFill>
                <a:effectLst>
                  <a:outerShdw blurRad="38100" dist="38100" dir="2700000" algn="tl">
                    <a:srgbClr val="000000">
                      <a:alpha val="43137"/>
                    </a:srgbClr>
                  </a:outerShdw>
                </a:effectLst>
                <a:latin typeface="Articulat CF v2 Bold" panose="00000800000000000000" pitchFamily="50" charset="0"/>
              </a:rPr>
              <a:t>manship”</a:t>
            </a:r>
          </a:p>
          <a:p>
            <a:r>
              <a:rPr lang="en-US" sz="3600" dirty="0">
                <a:solidFill>
                  <a:schemeClr val="bg1"/>
                </a:solidFill>
                <a:effectLst>
                  <a:outerShdw blurRad="38100" dist="38100" dir="2700000" algn="tl">
                    <a:srgbClr val="000000">
                      <a:alpha val="43137"/>
                    </a:srgbClr>
                  </a:outerShdw>
                </a:effectLst>
                <a:latin typeface="Articulat CF v2 Bold" panose="00000800000000000000" pitchFamily="50" charset="0"/>
              </a:rPr>
              <a:t>Philippians 1:6 “…He who began </a:t>
            </a:r>
            <a:r>
              <a:rPr lang="en-US" sz="3600" u="sng" dirty="0">
                <a:solidFill>
                  <a:schemeClr val="bg1"/>
                </a:solidFill>
                <a:effectLst>
                  <a:outerShdw blurRad="38100" dist="38100" dir="2700000" algn="tl">
                    <a:srgbClr val="000000">
                      <a:alpha val="43137"/>
                    </a:srgbClr>
                  </a:outerShdw>
                </a:effectLst>
                <a:latin typeface="Articulat CF v2 Bold" panose="00000800000000000000" pitchFamily="50" charset="0"/>
              </a:rPr>
              <a:t>a good work</a:t>
            </a:r>
            <a:r>
              <a:rPr lang="en-US" sz="3600" dirty="0">
                <a:solidFill>
                  <a:schemeClr val="bg1"/>
                </a:solidFill>
                <a:effectLst>
                  <a:outerShdw blurRad="38100" dist="38100" dir="2700000" algn="tl">
                    <a:srgbClr val="000000">
                      <a:alpha val="43137"/>
                    </a:srgbClr>
                  </a:outerShdw>
                </a:effectLst>
                <a:latin typeface="Articulat CF v2 Bold" panose="00000800000000000000" pitchFamily="50" charset="0"/>
              </a:rPr>
              <a:t> in you will perfect it…”</a:t>
            </a:r>
          </a:p>
          <a:p>
            <a:r>
              <a:rPr lang="en-US" sz="3600" dirty="0">
                <a:solidFill>
                  <a:schemeClr val="bg1"/>
                </a:solidFill>
                <a:effectLst>
                  <a:outerShdw blurRad="38100" dist="38100" dir="2700000" algn="tl">
                    <a:srgbClr val="000000">
                      <a:alpha val="43137"/>
                    </a:srgbClr>
                  </a:outerShdw>
                </a:effectLst>
                <a:latin typeface="Articulat CF v2 Bold" panose="00000800000000000000" pitchFamily="50" charset="0"/>
              </a:rPr>
              <a:t>Philippians 2:13 “…it is </a:t>
            </a:r>
            <a:r>
              <a:rPr lang="en-US" sz="3600" u="sng" dirty="0">
                <a:solidFill>
                  <a:schemeClr val="bg1"/>
                </a:solidFill>
                <a:effectLst>
                  <a:outerShdw blurRad="38100" dist="38100" dir="2700000" algn="tl">
                    <a:srgbClr val="000000">
                      <a:alpha val="43137"/>
                    </a:srgbClr>
                  </a:outerShdw>
                </a:effectLst>
                <a:latin typeface="Articulat CF v2 Bold" panose="00000800000000000000" pitchFamily="50" charset="0"/>
              </a:rPr>
              <a:t>God</a:t>
            </a:r>
            <a:r>
              <a:rPr lang="en-US" sz="3600" dirty="0">
                <a:solidFill>
                  <a:schemeClr val="bg1"/>
                </a:solidFill>
                <a:effectLst>
                  <a:outerShdw blurRad="38100" dist="38100" dir="2700000" algn="tl">
                    <a:srgbClr val="000000">
                      <a:alpha val="43137"/>
                    </a:srgbClr>
                  </a:outerShdw>
                </a:effectLst>
                <a:latin typeface="Articulat CF v2 Bold" panose="00000800000000000000" pitchFamily="50" charset="0"/>
              </a:rPr>
              <a:t> who </a:t>
            </a:r>
            <a:r>
              <a:rPr lang="en-US" sz="3600" u="sng" dirty="0">
                <a:solidFill>
                  <a:schemeClr val="bg1"/>
                </a:solidFill>
                <a:effectLst>
                  <a:outerShdw blurRad="38100" dist="38100" dir="2700000" algn="tl">
                    <a:srgbClr val="000000">
                      <a:alpha val="43137"/>
                    </a:srgbClr>
                  </a:outerShdw>
                </a:effectLst>
                <a:latin typeface="Articulat CF v2 Bold" panose="00000800000000000000" pitchFamily="50" charset="0"/>
              </a:rPr>
              <a:t>is at work</a:t>
            </a:r>
            <a:r>
              <a:rPr lang="en-US" sz="3600" dirty="0">
                <a:solidFill>
                  <a:schemeClr val="bg1"/>
                </a:solidFill>
                <a:effectLst>
                  <a:outerShdw blurRad="38100" dist="38100" dir="2700000" algn="tl">
                    <a:srgbClr val="000000">
                      <a:alpha val="43137"/>
                    </a:srgbClr>
                  </a:outerShdw>
                </a:effectLst>
                <a:latin typeface="Articulat CF v2 Bold" panose="00000800000000000000" pitchFamily="50" charset="0"/>
              </a:rPr>
              <a:t> in you…”</a:t>
            </a:r>
            <a:endParaRPr lang="en-US" sz="3200" dirty="0">
              <a:solidFill>
                <a:schemeClr val="bg1"/>
              </a:solidFill>
              <a:effectLst>
                <a:outerShdw blurRad="38100" dist="38100" dir="2700000" algn="tl">
                  <a:srgbClr val="000000">
                    <a:alpha val="43137"/>
                  </a:srgbClr>
                </a:outerShdw>
              </a:effectLst>
              <a:latin typeface="Articulat CF v2 Bold" panose="00000800000000000000" pitchFamily="50" charset="0"/>
            </a:endParaRPr>
          </a:p>
        </p:txBody>
      </p:sp>
      <p:sp>
        <p:nvSpPr>
          <p:cNvPr id="4" name="Content Placeholder 2">
            <a:extLst>
              <a:ext uri="{FF2B5EF4-FFF2-40B4-BE49-F238E27FC236}">
                <a16:creationId xmlns:a16="http://schemas.microsoft.com/office/drawing/2014/main" id="{B5F7041F-5082-4656-4F50-67FC87DBEA7F}"/>
              </a:ext>
            </a:extLst>
          </p:cNvPr>
          <p:cNvSpPr txBox="1">
            <a:spLocks/>
          </p:cNvSpPr>
          <p:nvPr/>
        </p:nvSpPr>
        <p:spPr>
          <a:xfrm>
            <a:off x="838200" y="1787525"/>
            <a:ext cx="10515600" cy="4351338"/>
          </a:xfrm>
          <a:prstGeom prst="rect">
            <a:avLst/>
          </a:prstGeom>
          <a:solidFill>
            <a:schemeClr val="accent2">
              <a:lumMod val="75000"/>
              <a:alpha val="49000"/>
            </a:schemeClr>
          </a:solidFill>
          <a:effectLst>
            <a:softEdge rad="63500"/>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dirty="0">
                <a:solidFill>
                  <a:schemeClr val="bg1"/>
                </a:solidFill>
                <a:effectLst>
                  <a:outerShdw blurRad="38100" dist="38100" dir="2700000" algn="tl">
                    <a:srgbClr val="000000">
                      <a:alpha val="43137"/>
                    </a:srgbClr>
                  </a:outerShdw>
                </a:effectLst>
                <a:latin typeface="Articulat CF v2 Bold" panose="00000800000000000000" pitchFamily="50" charset="0"/>
              </a:rPr>
              <a:t>WE WILL BECOME LIKE WHAT WE WORSHIP!</a:t>
            </a:r>
            <a:endParaRPr lang="en-US" sz="6600" dirty="0">
              <a:solidFill>
                <a:schemeClr val="bg1"/>
              </a:solidFill>
              <a:effectLst>
                <a:outerShdw blurRad="38100" dist="38100" dir="2700000" algn="tl">
                  <a:srgbClr val="000000">
                    <a:alpha val="43137"/>
                  </a:srgbClr>
                </a:outerShdw>
              </a:effectLst>
              <a:latin typeface="Articulat CF v2 Bold" panose="00000800000000000000" pitchFamily="50" charset="0"/>
            </a:endParaRPr>
          </a:p>
        </p:txBody>
      </p:sp>
    </p:spTree>
    <p:extLst>
      <p:ext uri="{BB962C8B-B14F-4D97-AF65-F5344CB8AC3E}">
        <p14:creationId xmlns:p14="http://schemas.microsoft.com/office/powerpoint/2010/main" val="1204334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charRg st="4294967295" end="4294967295"/>
                                            </p:txEl>
                                          </p:spTgt>
                                        </p:tgtEl>
                                        <p:attrNameLst>
                                          <p:attrName>style.visibility</p:attrName>
                                        </p:attrNameLst>
                                      </p:cBhvr>
                                      <p:to>
                                        <p:strVal val="visible"/>
                                      </p:to>
                                    </p:set>
                                    <p:animEffect transition="in" filter="fade">
                                      <p:cBhvr>
                                        <p:cTn id="7" dur="500"/>
                                        <p:tgtEl>
                                          <p:spTgt spid="3">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3" grpId="1"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7CA927-157D-B796-3723-F974DC9A3AD9}"/>
              </a:ext>
            </a:extLst>
          </p:cNvPr>
          <p:cNvSpPr>
            <a:spLocks noGrp="1"/>
          </p:cNvSpPr>
          <p:nvPr>
            <p:ph type="title"/>
          </p:nvPr>
        </p:nvSpPr>
        <p:spPr>
          <a:xfrm>
            <a:off x="838200" y="327025"/>
            <a:ext cx="10515600" cy="1325563"/>
          </a:xfrm>
        </p:spPr>
        <p:txBody>
          <a:bodyPr>
            <a:normAutofit/>
          </a:bodyPr>
          <a:lstStyle/>
          <a:p>
            <a:r>
              <a:rPr lang="en-US" sz="6000" dirty="0">
                <a:solidFill>
                  <a:schemeClr val="bg1"/>
                </a:solidFill>
                <a:effectLst>
                  <a:outerShdw blurRad="38100" dist="38100" dir="2700000" algn="tl">
                    <a:srgbClr val="000000">
                      <a:alpha val="43137"/>
                    </a:srgbClr>
                  </a:outerShdw>
                </a:effectLst>
              </a:rPr>
              <a:t>Are You An Earth Dweller?</a:t>
            </a:r>
          </a:p>
        </p:txBody>
      </p:sp>
      <p:sp>
        <p:nvSpPr>
          <p:cNvPr id="5" name="Content Placeholder 2">
            <a:extLst>
              <a:ext uri="{FF2B5EF4-FFF2-40B4-BE49-F238E27FC236}">
                <a16:creationId xmlns:a16="http://schemas.microsoft.com/office/drawing/2014/main" id="{93C60D57-F8D2-6299-5279-DE18D8E1CBD0}"/>
              </a:ext>
            </a:extLst>
          </p:cNvPr>
          <p:cNvSpPr>
            <a:spLocks noGrp="1"/>
          </p:cNvSpPr>
          <p:nvPr>
            <p:ph idx="1"/>
          </p:nvPr>
        </p:nvSpPr>
        <p:spPr>
          <a:xfrm>
            <a:off x="838200" y="1787525"/>
            <a:ext cx="10515600" cy="4856466"/>
          </a:xfrm>
          <a:solidFill>
            <a:schemeClr val="accent2">
              <a:lumMod val="75000"/>
              <a:alpha val="49000"/>
            </a:schemeClr>
          </a:solidFill>
          <a:effectLst>
            <a:softEdge rad="63500"/>
          </a:effectLst>
        </p:spPr>
        <p:txBody>
          <a:bodyPr anchor="t">
            <a:noAutofit/>
          </a:bodyPr>
          <a:lstStyle/>
          <a:p>
            <a:r>
              <a:rPr lang="en-US" sz="3600" dirty="0">
                <a:solidFill>
                  <a:schemeClr val="bg1"/>
                </a:solidFill>
                <a:effectLst>
                  <a:outerShdw blurRad="38100" dist="38100" dir="2700000" algn="tl">
                    <a:srgbClr val="000000">
                      <a:alpha val="43137"/>
                    </a:srgbClr>
                  </a:outerShdw>
                </a:effectLst>
                <a:latin typeface="Articulat CF v2 Bold" panose="00000800000000000000" pitchFamily="50" charset="0"/>
              </a:rPr>
              <a:t>Revelation 3:10; 6:10; 8:13; 11:10; 13:8, 12, 14; 17:2, 8</a:t>
            </a:r>
            <a:endParaRPr lang="en-US" sz="3200" dirty="0">
              <a:solidFill>
                <a:schemeClr val="bg1"/>
              </a:solidFill>
              <a:effectLst>
                <a:outerShdw blurRad="38100" dist="38100" dir="2700000" algn="tl">
                  <a:srgbClr val="000000">
                    <a:alpha val="43137"/>
                  </a:srgbClr>
                </a:outerShdw>
              </a:effectLst>
              <a:latin typeface="Articulat CF v2 Bold" panose="00000800000000000000" pitchFamily="50" charset="0"/>
            </a:endParaRPr>
          </a:p>
        </p:txBody>
      </p:sp>
    </p:spTree>
    <p:extLst>
      <p:ext uri="{BB962C8B-B14F-4D97-AF65-F5344CB8AC3E}">
        <p14:creationId xmlns:p14="http://schemas.microsoft.com/office/powerpoint/2010/main" val="4214199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7CA927-157D-B796-3723-F974DC9A3AD9}"/>
              </a:ext>
            </a:extLst>
          </p:cNvPr>
          <p:cNvSpPr>
            <a:spLocks noGrp="1"/>
          </p:cNvSpPr>
          <p:nvPr>
            <p:ph type="title"/>
          </p:nvPr>
        </p:nvSpPr>
        <p:spPr>
          <a:xfrm>
            <a:off x="838200" y="327025"/>
            <a:ext cx="10515600" cy="1325563"/>
          </a:xfrm>
        </p:spPr>
        <p:txBody>
          <a:bodyPr>
            <a:normAutofit/>
          </a:bodyPr>
          <a:lstStyle/>
          <a:p>
            <a:r>
              <a:rPr lang="en-US" sz="6000" dirty="0">
                <a:solidFill>
                  <a:schemeClr val="bg1"/>
                </a:solidFill>
                <a:effectLst>
                  <a:outerShdw blurRad="38100" dist="38100" dir="2700000" algn="tl">
                    <a:srgbClr val="000000">
                      <a:alpha val="43137"/>
                    </a:srgbClr>
                  </a:outerShdw>
                </a:effectLst>
              </a:rPr>
              <a:t>Are You An Earth Dweller?</a:t>
            </a:r>
          </a:p>
        </p:txBody>
      </p:sp>
      <p:sp>
        <p:nvSpPr>
          <p:cNvPr id="5" name="Content Placeholder 2">
            <a:extLst>
              <a:ext uri="{FF2B5EF4-FFF2-40B4-BE49-F238E27FC236}">
                <a16:creationId xmlns:a16="http://schemas.microsoft.com/office/drawing/2014/main" id="{93C60D57-F8D2-6299-5279-DE18D8E1CBD0}"/>
              </a:ext>
            </a:extLst>
          </p:cNvPr>
          <p:cNvSpPr>
            <a:spLocks noGrp="1"/>
          </p:cNvSpPr>
          <p:nvPr>
            <p:ph idx="1"/>
          </p:nvPr>
        </p:nvSpPr>
        <p:spPr>
          <a:xfrm>
            <a:off x="838200" y="1787524"/>
            <a:ext cx="10515600" cy="4846740"/>
          </a:xfrm>
          <a:solidFill>
            <a:schemeClr val="accent2">
              <a:lumMod val="75000"/>
              <a:alpha val="49000"/>
            </a:schemeClr>
          </a:solidFill>
          <a:effectLst>
            <a:softEdge rad="63500"/>
          </a:effectLst>
        </p:spPr>
        <p:txBody>
          <a:bodyPr anchor="t">
            <a:noAutofit/>
          </a:bodyPr>
          <a:lstStyle/>
          <a:p>
            <a:r>
              <a:rPr lang="en-US" sz="3600" dirty="0">
                <a:solidFill>
                  <a:schemeClr val="bg1"/>
                </a:solidFill>
                <a:effectLst>
                  <a:outerShdw blurRad="38100" dist="38100" dir="2700000" algn="tl">
                    <a:srgbClr val="000000">
                      <a:alpha val="43137"/>
                    </a:srgbClr>
                  </a:outerShdw>
                </a:effectLst>
                <a:latin typeface="Articulat CF v2 Bold" panose="00000800000000000000" pitchFamily="50" charset="0"/>
              </a:rPr>
              <a:t>Revelation 13</a:t>
            </a:r>
          </a:p>
          <a:p>
            <a:pPr lvl="1"/>
            <a:r>
              <a:rPr lang="en-US" sz="2800" dirty="0">
                <a:solidFill>
                  <a:schemeClr val="bg1"/>
                </a:solidFill>
                <a:effectLst>
                  <a:outerShdw blurRad="38100" dist="38100" dir="2700000" algn="tl">
                    <a:srgbClr val="000000">
                      <a:alpha val="43137"/>
                    </a:srgbClr>
                  </a:outerShdw>
                </a:effectLst>
                <a:latin typeface="Articulat CF v2 Bold" panose="00000800000000000000" pitchFamily="50" charset="0"/>
              </a:rPr>
              <a:t>Verse 8 – Earth Dwellers stand opposed to Christ</a:t>
            </a:r>
          </a:p>
          <a:p>
            <a:pPr lvl="1"/>
            <a:r>
              <a:rPr lang="en-US" sz="2800" dirty="0">
                <a:solidFill>
                  <a:schemeClr val="bg1"/>
                </a:solidFill>
                <a:effectLst>
                  <a:outerShdw blurRad="38100" dist="38100" dir="2700000" algn="tl">
                    <a:srgbClr val="000000">
                      <a:alpha val="43137"/>
                    </a:srgbClr>
                  </a:outerShdw>
                </a:effectLst>
                <a:latin typeface="Articulat CF v2 Bold" panose="00000800000000000000" pitchFamily="50" charset="0"/>
              </a:rPr>
              <a:t>Verse 12 – Earth Dwellers worship that which is NOT God</a:t>
            </a:r>
          </a:p>
          <a:p>
            <a:pPr lvl="1"/>
            <a:r>
              <a:rPr lang="en-US" sz="2800" dirty="0">
                <a:solidFill>
                  <a:schemeClr val="bg1"/>
                </a:solidFill>
                <a:effectLst>
                  <a:outerShdw blurRad="38100" dist="38100" dir="2700000" algn="tl">
                    <a:srgbClr val="000000">
                      <a:alpha val="43137"/>
                    </a:srgbClr>
                  </a:outerShdw>
                </a:effectLst>
                <a:latin typeface="Articulat CF v2 Bold" panose="00000800000000000000" pitchFamily="50" charset="0"/>
              </a:rPr>
              <a:t>Verse 14 – Earth Dwellers fill the earth with false images</a:t>
            </a:r>
          </a:p>
          <a:p>
            <a:r>
              <a:rPr lang="en-US" sz="3200" dirty="0">
                <a:solidFill>
                  <a:schemeClr val="bg1"/>
                </a:solidFill>
                <a:effectLst>
                  <a:outerShdw blurRad="38100" dist="38100" dir="2700000" algn="tl">
                    <a:srgbClr val="000000">
                      <a:alpha val="43137"/>
                    </a:srgbClr>
                  </a:outerShdw>
                </a:effectLst>
                <a:latin typeface="Articulat CF v2 Bold" panose="00000800000000000000" pitchFamily="50" charset="0"/>
              </a:rPr>
              <a:t>Hebrews 11:13-16 </a:t>
            </a:r>
            <a:r>
              <a:rPr lang="en-US" sz="3200" baseline="30000" dirty="0">
                <a:solidFill>
                  <a:schemeClr val="bg1"/>
                </a:solidFill>
                <a:effectLst>
                  <a:outerShdw blurRad="38100" dist="38100" dir="2700000" algn="tl">
                    <a:srgbClr val="000000">
                      <a:alpha val="43137"/>
                    </a:srgbClr>
                  </a:outerShdw>
                </a:effectLst>
                <a:latin typeface="Articulat CF v2 Bold" panose="00000800000000000000" pitchFamily="50" charset="0"/>
              </a:rPr>
              <a:t>13</a:t>
            </a:r>
            <a:r>
              <a:rPr lang="en-US" dirty="0">
                <a:solidFill>
                  <a:schemeClr val="bg1"/>
                </a:solidFill>
                <a:effectLst>
                  <a:outerShdw blurRad="38100" dist="38100" dir="2700000" algn="tl">
                    <a:srgbClr val="000000">
                      <a:alpha val="43137"/>
                    </a:srgbClr>
                  </a:outerShdw>
                </a:effectLst>
                <a:latin typeface="Articulat CF v2 Bold" panose="00000800000000000000" pitchFamily="50" charset="0"/>
              </a:rPr>
              <a:t>All these died in faith, without receiving the promises, but having seen them and having welcomed them from a distance, and having confessed that they were strangers and exiles on the earth… </a:t>
            </a:r>
            <a:r>
              <a:rPr lang="en-US" baseline="30000" dirty="0">
                <a:solidFill>
                  <a:schemeClr val="bg1"/>
                </a:solidFill>
                <a:effectLst>
                  <a:outerShdw blurRad="38100" dist="38100" dir="2700000" algn="tl">
                    <a:srgbClr val="000000">
                      <a:alpha val="43137"/>
                    </a:srgbClr>
                  </a:outerShdw>
                </a:effectLst>
                <a:latin typeface="Articulat CF v2 Bold" panose="00000800000000000000" pitchFamily="50" charset="0"/>
              </a:rPr>
              <a:t>16</a:t>
            </a:r>
            <a:r>
              <a:rPr lang="en-US" dirty="0">
                <a:solidFill>
                  <a:schemeClr val="bg1"/>
                </a:solidFill>
                <a:effectLst>
                  <a:outerShdw blurRad="38100" dist="38100" dir="2700000" algn="tl">
                    <a:srgbClr val="000000">
                      <a:alpha val="43137"/>
                    </a:srgbClr>
                  </a:outerShdw>
                </a:effectLst>
                <a:latin typeface="Articulat CF v2 Bold" panose="00000800000000000000" pitchFamily="50" charset="0"/>
              </a:rPr>
              <a:t>But as it is, they desire a better country, that is, a heavenly one. Therefore God is not ashamed to be called their God; for He has prepared a city for them.</a:t>
            </a:r>
            <a:endParaRPr lang="en-US" sz="3200" dirty="0">
              <a:solidFill>
                <a:schemeClr val="bg1"/>
              </a:solidFill>
              <a:effectLst>
                <a:outerShdw blurRad="38100" dist="38100" dir="2700000" algn="tl">
                  <a:srgbClr val="000000">
                    <a:alpha val="43137"/>
                  </a:srgbClr>
                </a:outerShdw>
              </a:effectLst>
              <a:latin typeface="Articulat CF v2 Bold" panose="00000800000000000000" pitchFamily="50" charset="0"/>
            </a:endParaRPr>
          </a:p>
        </p:txBody>
      </p:sp>
    </p:spTree>
    <p:extLst>
      <p:ext uri="{BB962C8B-B14F-4D97-AF65-F5344CB8AC3E}">
        <p14:creationId xmlns:p14="http://schemas.microsoft.com/office/powerpoint/2010/main" val="16779805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7CA927-157D-B796-3723-F974DC9A3AD9}"/>
              </a:ext>
            </a:extLst>
          </p:cNvPr>
          <p:cNvSpPr>
            <a:spLocks noGrp="1"/>
          </p:cNvSpPr>
          <p:nvPr>
            <p:ph type="title"/>
          </p:nvPr>
        </p:nvSpPr>
        <p:spPr>
          <a:xfrm>
            <a:off x="838200" y="327025"/>
            <a:ext cx="10515600" cy="1325563"/>
          </a:xfrm>
        </p:spPr>
        <p:txBody>
          <a:bodyPr>
            <a:normAutofit/>
          </a:bodyPr>
          <a:lstStyle/>
          <a:p>
            <a:r>
              <a:rPr lang="en-US" sz="6000" dirty="0">
                <a:solidFill>
                  <a:schemeClr val="bg1"/>
                </a:solidFill>
                <a:effectLst>
                  <a:outerShdw blurRad="38100" dist="38100" dir="2700000" algn="tl">
                    <a:srgbClr val="000000">
                      <a:alpha val="43137"/>
                    </a:srgbClr>
                  </a:outerShdw>
                </a:effectLst>
              </a:rPr>
              <a:t>Are You An Earth Dweller?</a:t>
            </a:r>
          </a:p>
        </p:txBody>
      </p:sp>
      <p:sp>
        <p:nvSpPr>
          <p:cNvPr id="5" name="Content Placeholder 2">
            <a:extLst>
              <a:ext uri="{FF2B5EF4-FFF2-40B4-BE49-F238E27FC236}">
                <a16:creationId xmlns:a16="http://schemas.microsoft.com/office/drawing/2014/main" id="{93C60D57-F8D2-6299-5279-DE18D8E1CBD0}"/>
              </a:ext>
            </a:extLst>
          </p:cNvPr>
          <p:cNvSpPr>
            <a:spLocks noGrp="1"/>
          </p:cNvSpPr>
          <p:nvPr>
            <p:ph idx="1"/>
          </p:nvPr>
        </p:nvSpPr>
        <p:spPr>
          <a:xfrm>
            <a:off x="838200" y="1575881"/>
            <a:ext cx="10515600" cy="5058383"/>
          </a:xfrm>
          <a:solidFill>
            <a:schemeClr val="accent2">
              <a:lumMod val="75000"/>
              <a:alpha val="49000"/>
            </a:schemeClr>
          </a:solidFill>
          <a:effectLst>
            <a:softEdge rad="63500"/>
          </a:effectLst>
        </p:spPr>
        <p:txBody>
          <a:bodyPr anchor="t">
            <a:noAutofit/>
          </a:bodyPr>
          <a:lstStyle/>
          <a:p>
            <a:pPr marL="0" indent="0">
              <a:buNone/>
            </a:pPr>
            <a:r>
              <a:rPr lang="en-US" sz="3600" dirty="0">
                <a:solidFill>
                  <a:schemeClr val="bg1"/>
                </a:solidFill>
                <a:effectLst>
                  <a:outerShdw blurRad="38100" dist="38100" dir="2700000" algn="tl">
                    <a:srgbClr val="000000">
                      <a:alpha val="43137"/>
                    </a:srgbClr>
                  </a:outerShdw>
                </a:effectLst>
                <a:latin typeface="+mj-lt"/>
              </a:rPr>
              <a:t>Philippians 3:18-21 </a:t>
            </a:r>
            <a:r>
              <a:rPr lang="en-US" sz="3200" dirty="0">
                <a:solidFill>
                  <a:schemeClr val="bg1"/>
                </a:solidFill>
                <a:effectLst>
                  <a:outerShdw blurRad="38100" dist="38100" dir="2700000" algn="tl">
                    <a:srgbClr val="000000">
                      <a:alpha val="43137"/>
                    </a:srgbClr>
                  </a:outerShdw>
                </a:effectLst>
                <a:latin typeface="Articulat CF v2 Bold" panose="00000800000000000000" pitchFamily="50" charset="0"/>
              </a:rPr>
              <a:t>“For many walk, of whom I often told you, and now tell you even weeping, that they are enemies of the cross of Christ, whose end is destruction, whose god is their appetite, and whose glory is in their shame, who set their minds on earthly things. For our citizenship is in heaven, from which also we eagerly wait for a Savior, the Lord Jesus Christ; who will transform the body of our humble state into conformity with the body of His glory, by the exertion of the power that He has even to subject all things to Himself.”</a:t>
            </a:r>
          </a:p>
        </p:txBody>
      </p:sp>
    </p:spTree>
    <p:extLst>
      <p:ext uri="{BB962C8B-B14F-4D97-AF65-F5344CB8AC3E}">
        <p14:creationId xmlns:p14="http://schemas.microsoft.com/office/powerpoint/2010/main" val="2245948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ticulat CF v2 Font Family (Default)">
      <a:majorFont>
        <a:latin typeface="Articulat CF v2 Heavy"/>
        <a:ea typeface=""/>
        <a:cs typeface=""/>
      </a:majorFont>
      <a:minorFont>
        <a:latin typeface="Articulat CF v2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C23D366-0CD3-41D7-811E-B88B497BED53}" vid="{4B63EA86-E58C-4B7A-A5CB-DBDC09AC6495}"/>
    </a:ext>
  </a:extLst>
</a:theme>
</file>

<file path=docProps/app.xml><?xml version="1.0" encoding="utf-8"?>
<Properties xmlns="http://schemas.openxmlformats.org/officeDocument/2006/extended-properties" xmlns:vt="http://schemas.openxmlformats.org/officeDocument/2006/docPropsVTypes">
  <Template>WIDESCREEN Articulat CF v2 Font Family Default</Template>
  <TotalTime>108</TotalTime>
  <Words>679</Words>
  <Application>Microsoft Office PowerPoint</Application>
  <PresentationFormat>Widescreen</PresentationFormat>
  <Paragraphs>50</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Articulat CF v2 Bold</vt:lpstr>
      <vt:lpstr>Articulat CF v2 Heavy</vt:lpstr>
      <vt:lpstr>Articulat CF v2 Medium</vt:lpstr>
      <vt:lpstr>Office Theme</vt:lpstr>
      <vt:lpstr>PowerPoint Presentation</vt:lpstr>
      <vt:lpstr>PowerPoint Presentation</vt:lpstr>
      <vt:lpstr>PowerPoint Presentation</vt:lpstr>
      <vt:lpstr>Idolatry Matters in the End</vt:lpstr>
      <vt:lpstr>Idolatry Matters in the End</vt:lpstr>
      <vt:lpstr>Idolatry Matters in the End</vt:lpstr>
      <vt:lpstr>Are You An Earth Dweller?</vt:lpstr>
      <vt:lpstr>Are You An Earth Dweller?</vt:lpstr>
      <vt:lpstr>Are You An Earth Dweller?</vt:lpstr>
      <vt:lpstr>Are You An Earth Dweller?</vt:lpstr>
      <vt:lpstr>What Am I Most Committed To?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 Blevins</dc:creator>
  <cp:lastModifiedBy>Kyle Blevins</cp:lastModifiedBy>
  <cp:revision>1</cp:revision>
  <dcterms:created xsi:type="dcterms:W3CDTF">2023-11-30T17:24:25Z</dcterms:created>
  <dcterms:modified xsi:type="dcterms:W3CDTF">2023-11-30T19:13:24Z</dcterms:modified>
</cp:coreProperties>
</file>