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65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42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ABF38C-BC8A-4CE2-896D-4AB4B6017ABF}" v="792" dt="2023-11-16T18:32:08.4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le Blevins" userId="f4048cd5465779d3" providerId="LiveId" clId="{11ABF38C-BC8A-4CE2-896D-4AB4B6017ABF}"/>
    <pc:docChg chg="undo custSel addSld modSld">
      <pc:chgData name="Kyle Blevins" userId="f4048cd5465779d3" providerId="LiveId" clId="{11ABF38C-BC8A-4CE2-896D-4AB4B6017ABF}" dt="2023-11-16T18:33:16.978" v="925" actId="122"/>
      <pc:docMkLst>
        <pc:docMk/>
      </pc:docMkLst>
      <pc:sldChg chg="modSp mod modAnim">
        <pc:chgData name="Kyle Blevins" userId="f4048cd5465779d3" providerId="LiveId" clId="{11ABF38C-BC8A-4CE2-896D-4AB4B6017ABF}" dt="2023-11-16T18:33:16.978" v="925" actId="122"/>
        <pc:sldMkLst>
          <pc:docMk/>
          <pc:sldMk cId="1010928472" sldId="258"/>
        </pc:sldMkLst>
        <pc:spChg chg="mod">
          <ac:chgData name="Kyle Blevins" userId="f4048cd5465779d3" providerId="LiveId" clId="{11ABF38C-BC8A-4CE2-896D-4AB4B6017ABF}" dt="2023-11-16T18:33:16.978" v="925" actId="122"/>
          <ac:spMkLst>
            <pc:docMk/>
            <pc:sldMk cId="1010928472" sldId="258"/>
            <ac:spMk id="2" creationId="{111AF703-290C-31FB-B342-8DCF0E55B27D}"/>
          </ac:spMkLst>
        </pc:spChg>
        <pc:spChg chg="mod">
          <ac:chgData name="Kyle Blevins" userId="f4048cd5465779d3" providerId="LiveId" clId="{11ABF38C-BC8A-4CE2-896D-4AB4B6017ABF}" dt="2023-11-16T18:23:53.962" v="275" actId="20577"/>
          <ac:spMkLst>
            <pc:docMk/>
            <pc:sldMk cId="1010928472" sldId="258"/>
            <ac:spMk id="3" creationId="{912C4622-5CC5-8CE2-FB7A-113912B82D01}"/>
          </ac:spMkLst>
        </pc:spChg>
        <pc:spChg chg="mod">
          <ac:chgData name="Kyle Blevins" userId="f4048cd5465779d3" providerId="LiveId" clId="{11ABF38C-BC8A-4CE2-896D-4AB4B6017ABF}" dt="2023-11-16T18:33:09.445" v="924" actId="12788"/>
          <ac:spMkLst>
            <pc:docMk/>
            <pc:sldMk cId="1010928472" sldId="258"/>
            <ac:spMk id="4" creationId="{069771E1-CC02-7D98-E1F3-8EC097CC80B1}"/>
          </ac:spMkLst>
        </pc:spChg>
      </pc:sldChg>
      <pc:sldChg chg="modSp mod modAnim">
        <pc:chgData name="Kyle Blevins" userId="f4048cd5465779d3" providerId="LiveId" clId="{11ABF38C-BC8A-4CE2-896D-4AB4B6017ABF}" dt="2023-11-16T18:32:58.020" v="922" actId="12788"/>
        <pc:sldMkLst>
          <pc:docMk/>
          <pc:sldMk cId="4251693701" sldId="264"/>
        </pc:sldMkLst>
        <pc:spChg chg="mod">
          <ac:chgData name="Kyle Blevins" userId="f4048cd5465779d3" providerId="LiveId" clId="{11ABF38C-BC8A-4CE2-896D-4AB4B6017ABF}" dt="2023-11-16T18:32:52.514" v="921" actId="122"/>
          <ac:spMkLst>
            <pc:docMk/>
            <pc:sldMk cId="4251693701" sldId="264"/>
            <ac:spMk id="2" creationId="{111AF703-290C-31FB-B342-8DCF0E55B27D}"/>
          </ac:spMkLst>
        </pc:spChg>
        <pc:spChg chg="mod">
          <ac:chgData name="Kyle Blevins" userId="f4048cd5465779d3" providerId="LiveId" clId="{11ABF38C-BC8A-4CE2-896D-4AB4B6017ABF}" dt="2023-11-16T18:28:58.410" v="597"/>
          <ac:spMkLst>
            <pc:docMk/>
            <pc:sldMk cId="4251693701" sldId="264"/>
            <ac:spMk id="3" creationId="{912C4622-5CC5-8CE2-FB7A-113912B82D01}"/>
          </ac:spMkLst>
        </pc:spChg>
        <pc:spChg chg="mod">
          <ac:chgData name="Kyle Blevins" userId="f4048cd5465779d3" providerId="LiveId" clId="{11ABF38C-BC8A-4CE2-896D-4AB4B6017ABF}" dt="2023-11-16T18:32:58.020" v="922" actId="12788"/>
          <ac:spMkLst>
            <pc:docMk/>
            <pc:sldMk cId="4251693701" sldId="264"/>
            <ac:spMk id="4" creationId="{069771E1-CC02-7D98-E1F3-8EC097CC80B1}"/>
          </ac:spMkLst>
        </pc:spChg>
      </pc:sldChg>
      <pc:sldChg chg="addSp delSp modSp add mod addAnim delAnim modAnim">
        <pc:chgData name="Kyle Blevins" userId="f4048cd5465779d3" providerId="LiveId" clId="{11ABF38C-BC8A-4CE2-896D-4AB4B6017ABF}" dt="2023-11-16T18:32:40.397" v="919" actId="1036"/>
        <pc:sldMkLst>
          <pc:docMk/>
          <pc:sldMk cId="595393599" sldId="265"/>
        </pc:sldMkLst>
        <pc:spChg chg="mod">
          <ac:chgData name="Kyle Blevins" userId="f4048cd5465779d3" providerId="LiveId" clId="{11ABF38C-BC8A-4CE2-896D-4AB4B6017ABF}" dt="2023-11-16T18:32:36.691" v="909" actId="12788"/>
          <ac:spMkLst>
            <pc:docMk/>
            <pc:sldMk cId="595393599" sldId="265"/>
            <ac:spMk id="2" creationId="{111AF703-290C-31FB-B342-8DCF0E55B27D}"/>
          </ac:spMkLst>
        </pc:spChg>
        <pc:spChg chg="mod">
          <ac:chgData name="Kyle Blevins" userId="f4048cd5465779d3" providerId="LiveId" clId="{11ABF38C-BC8A-4CE2-896D-4AB4B6017ABF}" dt="2023-11-16T18:31:31.592" v="902" actId="20577"/>
          <ac:spMkLst>
            <pc:docMk/>
            <pc:sldMk cId="595393599" sldId="265"/>
            <ac:spMk id="3" creationId="{912C4622-5CC5-8CE2-FB7A-113912B82D01}"/>
          </ac:spMkLst>
        </pc:spChg>
        <pc:spChg chg="add del mod">
          <ac:chgData name="Kyle Blevins" userId="f4048cd5465779d3" providerId="LiveId" clId="{11ABF38C-BC8A-4CE2-896D-4AB4B6017ABF}" dt="2023-11-16T18:32:40.397" v="919" actId="1036"/>
          <ac:spMkLst>
            <pc:docMk/>
            <pc:sldMk cId="595393599" sldId="265"/>
            <ac:spMk id="4" creationId="{069771E1-CC02-7D98-E1F3-8EC097CC80B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4D944-C191-2B0F-2B71-4CB1D0C563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1E7811-379E-2653-77FA-83FB76DA4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346F3-B5B4-CCBF-8BD1-2464132D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37B33-6078-BE4D-53CB-A111A0204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38C00-A60B-2A65-B461-9867C2E57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4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8B317-39EB-6722-9471-31E93A640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B3B7E9-9208-2A42-E44D-11821B41E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9BB6C-9587-2037-5C74-EC8491653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D6392-1664-BC58-1C4D-60F7C1791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DD5EE-ECBE-2694-FE79-88603E6FB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47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AAB608-1067-4DFA-2B64-CE4AA82B45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4F2449-0EF4-084A-47B6-1CBCD3E91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4E972-E5AE-B68A-6715-F549EE2E9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695B2-28F3-DA36-D1EA-549DEDB79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BC13A-FBFC-741A-F12F-B74AEBC97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91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17355-BD78-AF4C-5523-E6E696356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46F33-FA58-F1F5-6153-5E3B32FD2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3CFA7-8E27-283C-A2DA-0688D88F2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5972B-7413-392B-8FC1-2C5D060D6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7E670-5A2D-165E-7D1E-27FDFAACA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86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B24E6-60C7-6B19-84AA-9001CE688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1C992-5E07-5BEE-CC76-342C6EAD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8830D-7E81-44EB-0174-02EE7556E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99026-00A2-5091-802C-4EAEBD3F1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57E96-9B86-13D8-D99F-B34FFC783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48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692EF-73AE-8EF3-E2AF-AAF691EFA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A570E-7937-16EB-5CAA-09C0F0914E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9C50B3-8D82-4122-5B3A-8F9F8D986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C81DA-C514-BF2E-50CD-2AB561911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D14834-C4C9-7063-31AF-6CC1655DE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84962F-27B7-B808-C5E8-5BB56471A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98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FD06B-21DF-0584-D9AE-D36B084C6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9622E-0BB7-82D5-17E2-B2DC6FF94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C4EDCB-185A-E555-2348-C9CF9D8F2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91F42F-A828-5A7B-B0F7-FBF5AEF5B1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7A259C-AA66-87ED-85AD-518B470539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CE8ADA-2423-C113-A789-D1D4441E2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8251AA-2C13-364D-2E33-6BE022201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54D0A7-C366-D0D9-A1EA-BA1F3637E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7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FAAA6-96BE-2868-3CA6-622F50E53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20BF85-4D86-B9A9-8061-82B5D7380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59C8F2-4A50-E88E-BBE6-30783DD46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CE810-F5E0-2286-C242-B0F6C4B08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6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F5C023-B0DC-CCC9-DE5E-DFBC82C0B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EE5D4C-1CE6-A787-10E9-7550BBDF8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EC986-0E1C-6B48-0442-B18A338F2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10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CE3F2-4A57-6FCF-0291-266189E26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00825-5F5C-C3F9-B196-DAD61D894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202C5-C0C8-69E5-8140-870F9916A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D296D5-9B3B-601C-7749-CB19B7080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9197DD-47F6-C215-856B-5DB35AB0E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8949B-03A9-5EE5-63E0-8D78E948D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6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C9039-BC95-2FFA-DE20-F4C1F9D0D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6C6667-6FB4-ED04-A591-5716A80B20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3A18C8-3F79-4457-04FB-22AD497D8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D41B1A-1340-B7F2-FFE8-71A45B31B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C0AE63-06EF-45D0-9E44-A9EF5EB7B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6D3E57-27EF-EE7C-ED84-6961B687E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65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BE6022-9272-5B59-4234-5042FD477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9E928-1010-4371-7561-C7811E5D2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64199-F4F9-B2FF-4922-EEB1E205F5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4E9F-574E-47FF-B8E1-902C2102F6F6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8B7D5-8BF0-0F6D-C5F7-FE32F2C77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CD60C-D8A6-B3B6-B21B-85F3B1878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0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28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AF703-290C-31FB-B342-8DCF0E55B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21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Exactly Does God Want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C4622-5CC5-8CE2-FB7A-113912B82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0015"/>
            <a:ext cx="10515600" cy="394694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Tell (Commands)</a:t>
            </a:r>
          </a:p>
          <a:p>
            <a:pPr lvl="1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Deuteronomy 8:1; Matthew 28:20</a:t>
            </a:r>
          </a:p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 (Examples)</a:t>
            </a:r>
          </a:p>
          <a:p>
            <a:pPr lvl="1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13:15; I Corinthians 11:1; Philippians 4:9</a:t>
            </a:r>
          </a:p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Imply (Necessary Conclusion)</a:t>
            </a:r>
          </a:p>
          <a:p>
            <a:pPr lvl="1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22:32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69771E1-CC02-7D98-E1F3-8EC097CC80B1}"/>
              </a:ext>
            </a:extLst>
          </p:cNvPr>
          <p:cNvSpPr txBox="1">
            <a:spLocks/>
          </p:cNvSpPr>
          <p:nvPr/>
        </p:nvSpPr>
        <p:spPr>
          <a:xfrm>
            <a:off x="1239417" y="1175664"/>
            <a:ext cx="9713167" cy="759782"/>
          </a:xfrm>
          <a:prstGeom prst="snip2DiagRect">
            <a:avLst>
              <a:gd name="adj1" fmla="val 50000"/>
              <a:gd name="adj2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Ways God Communicates</a:t>
            </a:r>
          </a:p>
        </p:txBody>
      </p:sp>
    </p:spTree>
    <p:extLst>
      <p:ext uri="{BB962C8B-B14F-4D97-AF65-F5344CB8AC3E}">
        <p14:creationId xmlns:p14="http://schemas.microsoft.com/office/powerpoint/2010/main" val="101092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AF703-290C-31FB-B342-8DCF0E55B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21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“TSI” in Acts 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C4622-5CC5-8CE2-FB7A-113912B82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0015"/>
            <a:ext cx="10515600" cy="3946947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15:7-12 Peter, Barnabas, and Paul share what God was 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SHOWING 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them.</a:t>
            </a:r>
          </a:p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15:13-18 James reminds them of what God had 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TOLD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them.</a:t>
            </a:r>
          </a:p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15:19-29 They make a conclusion based off 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IMPLICATIONS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69771E1-CC02-7D98-E1F3-8EC097CC80B1}"/>
              </a:ext>
            </a:extLst>
          </p:cNvPr>
          <p:cNvSpPr txBox="1">
            <a:spLocks/>
          </p:cNvSpPr>
          <p:nvPr/>
        </p:nvSpPr>
        <p:spPr>
          <a:xfrm>
            <a:off x="1155441" y="1026368"/>
            <a:ext cx="9881118" cy="615820"/>
          </a:xfrm>
          <a:prstGeom prst="snip2DiagRect">
            <a:avLst>
              <a:gd name="adj1" fmla="val 50000"/>
              <a:gd name="adj2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Utilizing All Three To Discern God’s Will</a:t>
            </a:r>
          </a:p>
        </p:txBody>
      </p:sp>
    </p:spTree>
    <p:extLst>
      <p:ext uri="{BB962C8B-B14F-4D97-AF65-F5344CB8AC3E}">
        <p14:creationId xmlns:p14="http://schemas.microsoft.com/office/powerpoint/2010/main" val="425169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AF703-290C-31FB-B342-8DCF0E55B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214"/>
            <a:ext cx="10515600" cy="1325563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Warning Concerning Silence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C4622-5CC5-8CE2-FB7A-113912B82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0015"/>
            <a:ext cx="10515600" cy="3946947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can do anything not specifically forbidden</a:t>
            </a:r>
          </a:p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should not do something unless positively indicated by “TSI”</a:t>
            </a:r>
          </a:p>
          <a:p>
            <a:pPr marL="0" indent="0" algn="ctr">
              <a:buNone/>
            </a:pPr>
            <a:r>
              <a:rPr lang="en-US" sz="44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are </a:t>
            </a:r>
            <a:r>
              <a:rPr lang="en-US" sz="44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SILENT</a:t>
            </a:r>
            <a:r>
              <a:rPr lang="en-US" sz="44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where the Bible is silent</a:t>
            </a:r>
            <a:endParaRPr lang="en-US" sz="40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69771E1-CC02-7D98-E1F3-8EC097CC80B1}"/>
              </a:ext>
            </a:extLst>
          </p:cNvPr>
          <p:cNvSpPr txBox="1">
            <a:spLocks/>
          </p:cNvSpPr>
          <p:nvPr/>
        </p:nvSpPr>
        <p:spPr>
          <a:xfrm>
            <a:off x="1155441" y="1207343"/>
            <a:ext cx="9881118" cy="615820"/>
          </a:xfrm>
          <a:prstGeom prst="snip2DiagRect">
            <a:avLst>
              <a:gd name="adj1" fmla="val 50000"/>
              <a:gd name="adj2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CONCLUSIONS</a:t>
            </a:r>
          </a:p>
        </p:txBody>
      </p:sp>
    </p:spTree>
    <p:extLst>
      <p:ext uri="{BB962C8B-B14F-4D97-AF65-F5344CB8AC3E}">
        <p14:creationId xmlns:p14="http://schemas.microsoft.com/office/powerpoint/2010/main" val="595393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533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ticulat CF v2 Font Family (Default)">
      <a:majorFont>
        <a:latin typeface="Articulat CF v2 Heavy"/>
        <a:ea typeface=""/>
        <a:cs typeface=""/>
      </a:majorFont>
      <a:minorFont>
        <a:latin typeface="Articulat CF v2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C23D366-0CD3-41D7-811E-B88B497BED53}" vid="{4B63EA86-E58C-4B7A-A5CB-DBDC09AC64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 Articulat CF v2 Font Family Default</Template>
  <TotalTime>3035</TotalTime>
  <Words>121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Articulat CF v2 Heavy</vt:lpstr>
      <vt:lpstr>Articulat CF v2 Medium</vt:lpstr>
      <vt:lpstr>Office Theme</vt:lpstr>
      <vt:lpstr>PowerPoint Presentation</vt:lpstr>
      <vt:lpstr>What Exactly Does God Want</vt:lpstr>
      <vt:lpstr>“TSI” in Acts 15</vt:lpstr>
      <vt:lpstr>A Warning Concerning Silence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Isaiah 52:7</dc:title>
  <dc:creator>Kyle Blevins</dc:creator>
  <cp:lastModifiedBy>Kyle Blevins</cp:lastModifiedBy>
  <cp:revision>4</cp:revision>
  <dcterms:created xsi:type="dcterms:W3CDTF">2023-07-08T13:55:54Z</dcterms:created>
  <dcterms:modified xsi:type="dcterms:W3CDTF">2023-11-16T18:33:20Z</dcterms:modified>
</cp:coreProperties>
</file>