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4D944-C191-2B0F-2B71-4CB1D0C56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1E7811-379E-2653-77FA-83FB76DA4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346F3-B5B4-CCBF-8BD1-2464132D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37B33-6078-BE4D-53CB-A111A0204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38C00-A60B-2A65-B461-9867C2E57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49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B317-39EB-6722-9471-31E93A640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B3B7E9-9208-2A42-E44D-11821B41EC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9BB6C-9587-2037-5C74-EC8491653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D6392-1664-BC58-1C4D-60F7C1791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DD5EE-ECBE-2694-FE79-88603E6FB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4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AAB608-1067-4DFA-2B64-CE4AA82B45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F2449-0EF4-084A-47B6-1CBCD3E91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4E972-E5AE-B68A-6715-F549EE2E9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695B2-28F3-DA36-D1EA-549DEDB79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BC13A-FBFC-741A-F12F-B74AEBC97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9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17355-BD78-AF4C-5523-E6E696356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46F33-FA58-F1F5-6153-5E3B32FD2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3CFA7-8E27-283C-A2DA-0688D88F2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5972B-7413-392B-8FC1-2C5D060D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7E670-5A2D-165E-7D1E-27FDFAACA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8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24E6-60C7-6B19-84AA-9001CE688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1C992-5E07-5BEE-CC76-342C6EAD8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8830D-7E81-44EB-0174-02EE7556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99026-00A2-5091-802C-4EAEBD3F1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57E96-9B86-13D8-D99F-B34FFC783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48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692EF-73AE-8EF3-E2AF-AAF691EFA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A570E-7937-16EB-5CAA-09C0F0914E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C50B3-8D82-4122-5B3A-8F9F8D986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3C81DA-C514-BF2E-50CD-2AB561911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14834-C4C9-7063-31AF-6CC1655DE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84962F-27B7-B808-C5E8-5BB56471A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9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FD06B-21DF-0584-D9AE-D36B084C6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9622E-0BB7-82D5-17E2-B2DC6FF94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4EDCB-185A-E555-2348-C9CF9D8F2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1F42F-A828-5A7B-B0F7-FBF5AEF5B1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7A259C-AA66-87ED-85AD-518B470539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CE8ADA-2423-C113-A789-D1D4441E2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8251AA-2C13-364D-2E33-6BE022201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54D0A7-C366-D0D9-A1EA-BA1F3637E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AAA6-96BE-2868-3CA6-622F50E53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20BF85-4D86-B9A9-8061-82B5D7380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59C8F2-4A50-E88E-BBE6-30783DD46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CCE810-F5E0-2286-C242-B0F6C4B08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6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F5C023-B0DC-CCC9-DE5E-DFBC82C0B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EE5D4C-1CE6-A787-10E9-7550BBDF8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EEC986-0E1C-6B48-0442-B18A338F2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1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CE3F2-4A57-6FCF-0291-266189E26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00825-5F5C-C3F9-B196-DAD61D894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A202C5-C0C8-69E5-8140-870F9916A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296D5-9B3B-601C-7749-CB19B7080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197DD-47F6-C215-856B-5DB35AB0E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68949B-03A9-5EE5-63E0-8D78E948D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6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C9039-BC95-2FFA-DE20-F4C1F9D0D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6C6667-6FB4-ED04-A591-5716A80B20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3A18C8-3F79-4457-04FB-22AD497D8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D41B1A-1340-B7F2-FFE8-71A45B31B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C0AE63-06EF-45D0-9E44-A9EF5EB7B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6D3E57-27EF-EE7C-ED84-6961B687E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6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BE6022-9272-5B59-4234-5042FD477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9E928-1010-4371-7561-C7811E5D2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64199-F4F9-B2FF-4922-EEB1E205F5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A4E9F-574E-47FF-B8E1-902C2102F6F6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8B7D5-8BF0-0F6D-C5F7-FE32F2C77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CD60C-D8A6-B3B6-B21B-85F3B18780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0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1656-16C8-5751-93AE-EF9CB5E32F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9641B-A17C-5858-741A-228C9724C3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32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1656-16C8-5751-93AE-EF9CB5E32F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4175" y="312738"/>
            <a:ext cx="9144000" cy="1001712"/>
          </a:xfrm>
        </p:spPr>
        <p:txBody>
          <a:bodyPr anchor="ctr"/>
          <a:lstStyle/>
          <a:p>
            <a:r>
              <a:rPr lang="en-US" dirty="0"/>
              <a:t>Ephesians 6:1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9641B-A17C-5858-741A-228C9724C3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1824" y="1314449"/>
            <a:ext cx="8791575" cy="5381625"/>
          </a:xfrm>
        </p:spPr>
        <p:txBody>
          <a:bodyPr>
            <a:noAutofit/>
          </a:bodyPr>
          <a:lstStyle/>
          <a:p>
            <a:pPr algn="just"/>
            <a:r>
              <a:rPr lang="en-US" sz="5400" dirty="0"/>
              <a:t>Children, obey your parents in the Lord, for this is right. 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000" dirty="0"/>
              <a:t>This means listen and obey</a:t>
            </a:r>
          </a:p>
          <a:p>
            <a:pPr marL="1143000" lvl="1" indent="-685800" algn="l">
              <a:buFont typeface="Arial" panose="020B0604020202020204" pitchFamily="34" charset="0"/>
              <a:buChar char="•"/>
            </a:pPr>
            <a:r>
              <a:rPr lang="en-US" sz="3600" dirty="0"/>
              <a:t>Matthew 8:27; Mark 4:41; Luke 8:25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000" dirty="0"/>
              <a:t>Obey as if you are really doing it for Jesus</a:t>
            </a:r>
          </a:p>
        </p:txBody>
      </p:sp>
    </p:spTree>
    <p:extLst>
      <p:ext uri="{BB962C8B-B14F-4D97-AF65-F5344CB8AC3E}">
        <p14:creationId xmlns:p14="http://schemas.microsoft.com/office/powerpoint/2010/main" val="500349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1656-16C8-5751-93AE-EF9CB5E32F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4175" y="312738"/>
            <a:ext cx="9144000" cy="1001712"/>
          </a:xfrm>
        </p:spPr>
        <p:txBody>
          <a:bodyPr anchor="ctr"/>
          <a:lstStyle/>
          <a:p>
            <a:r>
              <a:rPr lang="en-US" dirty="0"/>
              <a:t>Ephesians 6:2-3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9641B-A17C-5858-741A-228C9724C3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1824" y="1314449"/>
            <a:ext cx="8791575" cy="5381625"/>
          </a:xfrm>
        </p:spPr>
        <p:txBody>
          <a:bodyPr>
            <a:noAutofit/>
          </a:bodyPr>
          <a:lstStyle/>
          <a:p>
            <a:pPr algn="l"/>
            <a:r>
              <a:rPr lang="en-US" sz="5400" dirty="0"/>
              <a:t>Honor your father and mother.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/>
              <a:t>Honor goes beyond obedience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/>
              <a:t>Acts 28:10; Matthew 15:3-6; I Timothy 5:4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/>
              <a:t>Honor connects to parent’s love for you.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/>
              <a:t>Honor even the dishonorable</a:t>
            </a:r>
          </a:p>
        </p:txBody>
      </p:sp>
    </p:spTree>
    <p:extLst>
      <p:ext uri="{BB962C8B-B14F-4D97-AF65-F5344CB8AC3E}">
        <p14:creationId xmlns:p14="http://schemas.microsoft.com/office/powerpoint/2010/main" val="3527043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1656-16C8-5751-93AE-EF9CB5E32F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713"/>
            <a:ext cx="8172450" cy="1011237"/>
          </a:xfrm>
        </p:spPr>
        <p:txBody>
          <a:bodyPr anchor="ctr"/>
          <a:lstStyle/>
          <a:p>
            <a:r>
              <a:rPr lang="en-US" dirty="0"/>
              <a:t>Ephesians 6:4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9641B-A17C-5858-741A-228C9724C3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1123949"/>
            <a:ext cx="8172450" cy="5534025"/>
          </a:xfrm>
        </p:spPr>
        <p:txBody>
          <a:bodyPr>
            <a:normAutofit/>
          </a:bodyPr>
          <a:lstStyle/>
          <a:p>
            <a:r>
              <a:rPr lang="en-US" sz="4000" dirty="0"/>
              <a:t> Fathers, do not provoke your children to anger, but bring them up in the discipline and instruction of the Lord.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/>
              <a:t>This is addressed to FATHERS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600" dirty="0"/>
              <a:t>Ephesians 5:23; Genesis 3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/>
              <a:t>Not/But “Focus on the greater!”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/>
              <a:t>What will the product be?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600" dirty="0"/>
              <a:t>Ephesians 4:31-32</a:t>
            </a:r>
          </a:p>
        </p:txBody>
      </p:sp>
    </p:spTree>
    <p:extLst>
      <p:ext uri="{BB962C8B-B14F-4D97-AF65-F5344CB8AC3E}">
        <p14:creationId xmlns:p14="http://schemas.microsoft.com/office/powerpoint/2010/main" val="21942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1656-16C8-5751-93AE-EF9CB5E32F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713"/>
            <a:ext cx="8172450" cy="1011237"/>
          </a:xfrm>
        </p:spPr>
        <p:txBody>
          <a:bodyPr anchor="ctr"/>
          <a:lstStyle/>
          <a:p>
            <a:r>
              <a:rPr lang="en-US" dirty="0"/>
              <a:t>Ephesians 6:4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9641B-A17C-5858-741A-228C9724C3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1123949"/>
            <a:ext cx="8172450" cy="5534025"/>
          </a:xfrm>
        </p:spPr>
        <p:txBody>
          <a:bodyPr>
            <a:normAutofit/>
          </a:bodyPr>
          <a:lstStyle/>
          <a:p>
            <a:r>
              <a:rPr lang="en-US" sz="4000" dirty="0"/>
              <a:t> Fathers, do not provoke your children to anger, but bring them up in the discipline and instruction of the Lord.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/>
              <a:t>This requires physical and verbal commitment!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/>
              <a:t>This requires prioritizing what really matters!</a:t>
            </a:r>
          </a:p>
        </p:txBody>
      </p:sp>
    </p:spTree>
    <p:extLst>
      <p:ext uri="{BB962C8B-B14F-4D97-AF65-F5344CB8AC3E}">
        <p14:creationId xmlns:p14="http://schemas.microsoft.com/office/powerpoint/2010/main" val="3680215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1656-16C8-5751-93AE-EF9CB5E32F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9641B-A17C-5858-741A-228C9724C3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474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ticulat CF v2 Font Family (Default)">
      <a:majorFont>
        <a:latin typeface="Articulat CF v2 Heavy"/>
        <a:ea typeface=""/>
        <a:cs typeface=""/>
      </a:majorFont>
      <a:minorFont>
        <a:latin typeface="Articulat CF v2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AC23D366-0CD3-41D7-811E-B88B497BED53}" vid="{4B63EA86-E58C-4B7A-A5CB-DBDC09AC64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 Articulat CF v2 Font Family Default</Template>
  <TotalTime>39</TotalTime>
  <Words>165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Articulat CF v2 Heavy</vt:lpstr>
      <vt:lpstr>Articulat CF v2 Medium</vt:lpstr>
      <vt:lpstr>Office Theme</vt:lpstr>
      <vt:lpstr>PowerPoint Presentation</vt:lpstr>
      <vt:lpstr>Ephesians 6:1</vt:lpstr>
      <vt:lpstr>Ephesians 6:2-3</vt:lpstr>
      <vt:lpstr>Ephesians 6:4</vt:lpstr>
      <vt:lpstr>Ephesians 6:4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Blevins</dc:creator>
  <cp:lastModifiedBy>Kyle Blevins</cp:lastModifiedBy>
  <cp:revision>1</cp:revision>
  <dcterms:created xsi:type="dcterms:W3CDTF">2023-09-08T20:27:09Z</dcterms:created>
  <dcterms:modified xsi:type="dcterms:W3CDTF">2023-09-08T21:06:30Z</dcterms:modified>
</cp:coreProperties>
</file>