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C171554-F473-0373-21AE-4E0F01FC3CBE}"/>
              </a:ext>
            </a:extLst>
          </p:cNvPr>
          <p:cNvSpPr/>
          <p:nvPr/>
        </p:nvSpPr>
        <p:spPr>
          <a:xfrm>
            <a:off x="0" y="-65989"/>
            <a:ext cx="10444899" cy="6961695"/>
          </a:xfrm>
          <a:custGeom>
            <a:avLst/>
            <a:gdLst>
              <a:gd name="connsiteX0" fmla="*/ 0 w 7154944"/>
              <a:gd name="connsiteY0" fmla="*/ 0 h 6923988"/>
              <a:gd name="connsiteX1" fmla="*/ 7154944 w 7154944"/>
              <a:gd name="connsiteY1" fmla="*/ 0 h 6923988"/>
              <a:gd name="connsiteX2" fmla="*/ 7154944 w 7154944"/>
              <a:gd name="connsiteY2" fmla="*/ 6923988 h 6923988"/>
              <a:gd name="connsiteX3" fmla="*/ 0 w 7154944"/>
              <a:gd name="connsiteY3" fmla="*/ 6923988 h 6923988"/>
              <a:gd name="connsiteX4" fmla="*/ 0 w 7154944"/>
              <a:gd name="connsiteY4" fmla="*/ 0 h 6923988"/>
              <a:gd name="connsiteX0" fmla="*/ 0 w 7154944"/>
              <a:gd name="connsiteY0" fmla="*/ 0 h 6923988"/>
              <a:gd name="connsiteX1" fmla="*/ 7013542 w 7154944"/>
              <a:gd name="connsiteY1" fmla="*/ 84841 h 6923988"/>
              <a:gd name="connsiteX2" fmla="*/ 7154944 w 7154944"/>
              <a:gd name="connsiteY2" fmla="*/ 6923988 h 6923988"/>
              <a:gd name="connsiteX3" fmla="*/ 0 w 7154944"/>
              <a:gd name="connsiteY3" fmla="*/ 6923988 h 6923988"/>
              <a:gd name="connsiteX4" fmla="*/ 0 w 7154944"/>
              <a:gd name="connsiteY4" fmla="*/ 0 h 6923988"/>
              <a:gd name="connsiteX0" fmla="*/ 0 w 7154944"/>
              <a:gd name="connsiteY0" fmla="*/ 0 h 6923988"/>
              <a:gd name="connsiteX1" fmla="*/ 6702458 w 7154944"/>
              <a:gd name="connsiteY1" fmla="*/ 179109 h 6923988"/>
              <a:gd name="connsiteX2" fmla="*/ 7154944 w 7154944"/>
              <a:gd name="connsiteY2" fmla="*/ 6923988 h 6923988"/>
              <a:gd name="connsiteX3" fmla="*/ 0 w 7154944"/>
              <a:gd name="connsiteY3" fmla="*/ 6923988 h 6923988"/>
              <a:gd name="connsiteX4" fmla="*/ 0 w 7154944"/>
              <a:gd name="connsiteY4" fmla="*/ 0 h 6923988"/>
              <a:gd name="connsiteX0" fmla="*/ 0 w 7154944"/>
              <a:gd name="connsiteY0" fmla="*/ 0 h 6923988"/>
              <a:gd name="connsiteX1" fmla="*/ 6872141 w 7154944"/>
              <a:gd name="connsiteY1" fmla="*/ 56561 h 6923988"/>
              <a:gd name="connsiteX2" fmla="*/ 7154944 w 7154944"/>
              <a:gd name="connsiteY2" fmla="*/ 6923988 h 6923988"/>
              <a:gd name="connsiteX3" fmla="*/ 0 w 7154944"/>
              <a:gd name="connsiteY3" fmla="*/ 6923988 h 6923988"/>
              <a:gd name="connsiteX4" fmla="*/ 0 w 7154944"/>
              <a:gd name="connsiteY4" fmla="*/ 0 h 6923988"/>
              <a:gd name="connsiteX0" fmla="*/ 0 w 7088956"/>
              <a:gd name="connsiteY0" fmla="*/ 0 h 7018256"/>
              <a:gd name="connsiteX1" fmla="*/ 6872141 w 7088956"/>
              <a:gd name="connsiteY1" fmla="*/ 56561 h 7018256"/>
              <a:gd name="connsiteX2" fmla="*/ 7088956 w 7088956"/>
              <a:gd name="connsiteY2" fmla="*/ 7018256 h 7018256"/>
              <a:gd name="connsiteX3" fmla="*/ 0 w 7088956"/>
              <a:gd name="connsiteY3" fmla="*/ 6923988 h 7018256"/>
              <a:gd name="connsiteX4" fmla="*/ 0 w 7088956"/>
              <a:gd name="connsiteY4" fmla="*/ 0 h 7018256"/>
              <a:gd name="connsiteX0" fmla="*/ 0 w 7192651"/>
              <a:gd name="connsiteY0" fmla="*/ 0 h 6961695"/>
              <a:gd name="connsiteX1" fmla="*/ 6872141 w 7192651"/>
              <a:gd name="connsiteY1" fmla="*/ 56561 h 6961695"/>
              <a:gd name="connsiteX2" fmla="*/ 7192651 w 7192651"/>
              <a:gd name="connsiteY2" fmla="*/ 6961695 h 6961695"/>
              <a:gd name="connsiteX3" fmla="*/ 0 w 7192651"/>
              <a:gd name="connsiteY3" fmla="*/ 6923988 h 6961695"/>
              <a:gd name="connsiteX4" fmla="*/ 0 w 7192651"/>
              <a:gd name="connsiteY4" fmla="*/ 0 h 6961695"/>
              <a:gd name="connsiteX0" fmla="*/ 0 w 9832157"/>
              <a:gd name="connsiteY0" fmla="*/ 0 h 6961695"/>
              <a:gd name="connsiteX1" fmla="*/ 6872141 w 9832157"/>
              <a:gd name="connsiteY1" fmla="*/ 56561 h 6961695"/>
              <a:gd name="connsiteX2" fmla="*/ 9832157 w 9832157"/>
              <a:gd name="connsiteY2" fmla="*/ 3553907 h 6961695"/>
              <a:gd name="connsiteX3" fmla="*/ 7192651 w 9832157"/>
              <a:gd name="connsiteY3" fmla="*/ 6961695 h 6961695"/>
              <a:gd name="connsiteX4" fmla="*/ 0 w 9832157"/>
              <a:gd name="connsiteY4" fmla="*/ 6923988 h 6961695"/>
              <a:gd name="connsiteX5" fmla="*/ 0 w 9832157"/>
              <a:gd name="connsiteY5" fmla="*/ 0 h 6961695"/>
              <a:gd name="connsiteX0" fmla="*/ 0 w 9832157"/>
              <a:gd name="connsiteY0" fmla="*/ 0 h 6961695"/>
              <a:gd name="connsiteX1" fmla="*/ 6872141 w 9832157"/>
              <a:gd name="connsiteY1" fmla="*/ 56561 h 6961695"/>
              <a:gd name="connsiteX2" fmla="*/ 9832157 w 9832157"/>
              <a:gd name="connsiteY2" fmla="*/ 3553907 h 6961695"/>
              <a:gd name="connsiteX3" fmla="*/ 7192651 w 9832157"/>
              <a:gd name="connsiteY3" fmla="*/ 6961695 h 6961695"/>
              <a:gd name="connsiteX4" fmla="*/ 0 w 9832157"/>
              <a:gd name="connsiteY4" fmla="*/ 6923988 h 6961695"/>
              <a:gd name="connsiteX5" fmla="*/ 0 w 9832157"/>
              <a:gd name="connsiteY5" fmla="*/ 0 h 6961695"/>
              <a:gd name="connsiteX0" fmla="*/ 0 w 10444899"/>
              <a:gd name="connsiteY0" fmla="*/ 0 h 6961695"/>
              <a:gd name="connsiteX1" fmla="*/ 6872141 w 10444899"/>
              <a:gd name="connsiteY1" fmla="*/ 56561 h 6961695"/>
              <a:gd name="connsiteX2" fmla="*/ 10444899 w 10444899"/>
              <a:gd name="connsiteY2" fmla="*/ 3657601 h 6961695"/>
              <a:gd name="connsiteX3" fmla="*/ 7192651 w 10444899"/>
              <a:gd name="connsiteY3" fmla="*/ 6961695 h 6961695"/>
              <a:gd name="connsiteX4" fmla="*/ 0 w 10444899"/>
              <a:gd name="connsiteY4" fmla="*/ 6923988 h 6961695"/>
              <a:gd name="connsiteX5" fmla="*/ 0 w 10444899"/>
              <a:gd name="connsiteY5" fmla="*/ 0 h 6961695"/>
              <a:gd name="connsiteX0" fmla="*/ 0 w 10444899"/>
              <a:gd name="connsiteY0" fmla="*/ 0 h 6961695"/>
              <a:gd name="connsiteX1" fmla="*/ 6872141 w 10444899"/>
              <a:gd name="connsiteY1" fmla="*/ 56561 h 6961695"/>
              <a:gd name="connsiteX2" fmla="*/ 10444899 w 10444899"/>
              <a:gd name="connsiteY2" fmla="*/ 3657601 h 6961695"/>
              <a:gd name="connsiteX3" fmla="*/ 7192651 w 10444899"/>
              <a:gd name="connsiteY3" fmla="*/ 6961695 h 6961695"/>
              <a:gd name="connsiteX4" fmla="*/ 0 w 10444899"/>
              <a:gd name="connsiteY4" fmla="*/ 6923988 h 6961695"/>
              <a:gd name="connsiteX5" fmla="*/ 0 w 10444899"/>
              <a:gd name="connsiteY5" fmla="*/ 0 h 6961695"/>
              <a:gd name="connsiteX0" fmla="*/ 0 w 10444899"/>
              <a:gd name="connsiteY0" fmla="*/ 0 h 6961695"/>
              <a:gd name="connsiteX1" fmla="*/ 6872141 w 10444899"/>
              <a:gd name="connsiteY1" fmla="*/ 56561 h 6961695"/>
              <a:gd name="connsiteX2" fmla="*/ 10444899 w 10444899"/>
              <a:gd name="connsiteY2" fmla="*/ 3657601 h 6961695"/>
              <a:gd name="connsiteX3" fmla="*/ 7192651 w 10444899"/>
              <a:gd name="connsiteY3" fmla="*/ 6961695 h 6961695"/>
              <a:gd name="connsiteX4" fmla="*/ 0 w 10444899"/>
              <a:gd name="connsiteY4" fmla="*/ 6923988 h 6961695"/>
              <a:gd name="connsiteX5" fmla="*/ 0 w 10444899"/>
              <a:gd name="connsiteY5" fmla="*/ 0 h 696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44899" h="6961695">
                <a:moveTo>
                  <a:pt x="0" y="0"/>
                </a:moveTo>
                <a:lnTo>
                  <a:pt x="6872141" y="56561"/>
                </a:lnTo>
                <a:cubicBezTo>
                  <a:pt x="8496693" y="1671687"/>
                  <a:pt x="7990788" y="1118649"/>
                  <a:pt x="10444899" y="3657601"/>
                </a:cubicBezTo>
                <a:lnTo>
                  <a:pt x="7192651" y="6961695"/>
                </a:lnTo>
                <a:lnTo>
                  <a:pt x="0" y="69239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264D88-92DE-6AF0-F673-F6FD14ABED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9700" y="514350"/>
            <a:ext cx="582930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58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mph" presetSubtype="0" accel="20000" decel="2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EF5BD5-5654-6E5F-742C-1C684EA8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365125"/>
            <a:ext cx="84201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WALK CIRCUMSPECTLY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2F7D41-6D70-E384-AE7C-5BDC72762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1440610"/>
            <a:ext cx="8608444" cy="5417389"/>
          </a:xfrm>
        </p:spPr>
        <p:txBody>
          <a:bodyPr>
            <a:normAutofit/>
          </a:bodyPr>
          <a:lstStyle/>
          <a:p>
            <a:r>
              <a:rPr lang="en-US" sz="4000" i="1" dirty="0" err="1">
                <a:latin typeface="Franklin Gothic Medium Cond" panose="020B0606030402020204" pitchFamily="34" charset="0"/>
              </a:rPr>
              <a:t>blepō</a:t>
            </a:r>
            <a:r>
              <a:rPr lang="en-US" sz="4000" i="1" dirty="0">
                <a:latin typeface="Franklin Gothic Medium Cond" panose="020B0606030402020204" pitchFamily="34" charset="0"/>
              </a:rPr>
              <a:t> </a:t>
            </a:r>
            <a:r>
              <a:rPr lang="en-US" sz="4000" i="1" dirty="0" err="1">
                <a:latin typeface="Franklin Gothic Medium Cond" panose="020B0606030402020204" pitchFamily="34" charset="0"/>
              </a:rPr>
              <a:t>akribōs</a:t>
            </a:r>
            <a:r>
              <a:rPr lang="en-US" sz="4000" dirty="0"/>
              <a:t> “see accurately</a:t>
            </a:r>
          </a:p>
          <a:p>
            <a:r>
              <a:rPr lang="en-US" sz="4000" dirty="0"/>
              <a:t>Mat. 2:8 “search diligently” (ESV)</a:t>
            </a:r>
          </a:p>
          <a:p>
            <a:r>
              <a:rPr lang="en-US" sz="4000" dirty="0" err="1"/>
              <a:t>Circum</a:t>
            </a:r>
            <a:r>
              <a:rPr lang="en-US" sz="4000" dirty="0"/>
              <a:t> (around) – </a:t>
            </a:r>
            <a:r>
              <a:rPr lang="en-US" sz="4000" dirty="0" err="1"/>
              <a:t>spect</a:t>
            </a:r>
            <a:r>
              <a:rPr lang="en-US" sz="4000" dirty="0"/>
              <a:t> (look)</a:t>
            </a:r>
          </a:p>
          <a:p>
            <a:r>
              <a:rPr lang="en-US" sz="4000" dirty="0"/>
              <a:t>Look with all diligence, exactness, and accuracy for a WISE walk!</a:t>
            </a:r>
          </a:p>
          <a:p>
            <a:r>
              <a:rPr lang="en-US" sz="4000" dirty="0"/>
              <a:t>God cares about the way you live.</a:t>
            </a:r>
          </a:p>
          <a:p>
            <a:r>
              <a:rPr lang="en-US" sz="4000" dirty="0"/>
              <a:t>We are surrounded by temptation…</a:t>
            </a:r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4A9188-899A-8008-CEDF-71455DBDAD8B}"/>
              </a:ext>
            </a:extLst>
          </p:cNvPr>
          <p:cNvSpPr txBox="1"/>
          <p:nvPr/>
        </p:nvSpPr>
        <p:spPr>
          <a:xfrm>
            <a:off x="6185140" y="5828119"/>
            <a:ext cx="49648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Medium"/>
                <a:ea typeface="+mn-ea"/>
                <a:cs typeface="+mn-cs"/>
              </a:rPr>
              <a:t>So, your time wisely!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74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EF5BD5-5654-6E5F-742C-1C684EA8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7758" y="365125"/>
            <a:ext cx="9611984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CONSIDER WHO’S IN CONTROL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2F7D41-6D70-E384-AE7C-5BDC72762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1440610"/>
            <a:ext cx="8608444" cy="5417389"/>
          </a:xfrm>
        </p:spPr>
        <p:txBody>
          <a:bodyPr>
            <a:normAutofit/>
          </a:bodyPr>
          <a:lstStyle/>
          <a:p>
            <a:r>
              <a:rPr lang="en-US" sz="4000" dirty="0"/>
              <a:t>Contrast of control</a:t>
            </a:r>
          </a:p>
          <a:p>
            <a:r>
              <a:rPr lang="en-US" sz="4000" dirty="0"/>
              <a:t>Dissipation – unrestrained indulgences</a:t>
            </a:r>
          </a:p>
          <a:p>
            <a:r>
              <a:rPr lang="en-US" sz="4000" dirty="0"/>
              <a:t>Or Spirit filled living</a:t>
            </a:r>
          </a:p>
          <a:p>
            <a:pPr lvl="1"/>
            <a:r>
              <a:rPr lang="en-US" sz="3600" dirty="0"/>
              <a:t>Sing and make melody in your heart to the Lord.</a:t>
            </a:r>
          </a:p>
          <a:p>
            <a:pPr lvl="1"/>
            <a:r>
              <a:rPr lang="en-US" sz="3600" dirty="0"/>
              <a:t>Give Thanks.</a:t>
            </a:r>
          </a:p>
          <a:p>
            <a:pPr lvl="1"/>
            <a:r>
              <a:rPr lang="en-US" sz="3600" dirty="0"/>
              <a:t>Submit to one another.</a:t>
            </a:r>
          </a:p>
        </p:txBody>
      </p:sp>
    </p:spTree>
    <p:extLst>
      <p:ext uri="{BB962C8B-B14F-4D97-AF65-F5344CB8AC3E}">
        <p14:creationId xmlns:p14="http://schemas.microsoft.com/office/powerpoint/2010/main" val="2309140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46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46</TotalTime>
  <Words>94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Articulat CF v2 Heavy</vt:lpstr>
      <vt:lpstr>Articulat CF v2 Medium</vt:lpstr>
      <vt:lpstr>Franklin Gothic Medium Cond</vt:lpstr>
      <vt:lpstr>Office Theme</vt:lpstr>
      <vt:lpstr>PowerPoint Presentation</vt:lpstr>
      <vt:lpstr>PowerPoint Presentation</vt:lpstr>
      <vt:lpstr>WALK CIRCUMSPECTLY</vt:lpstr>
      <vt:lpstr>CONSIDER WHO’S IN CONTROL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2023-07-14T12:36:43Z</dcterms:created>
  <dcterms:modified xsi:type="dcterms:W3CDTF">2023-07-14T13:23:23Z</dcterms:modified>
</cp:coreProperties>
</file>