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CC1DD6-05D5-49AF-9B0E-638629E7ADDF}" v="929" dt="2023-08-19T18:13:10.4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Blevins" userId="f4048cd5465779d3" providerId="LiveId" clId="{3DCC1DD6-05D5-49AF-9B0E-638629E7ADDF}"/>
    <pc:docChg chg="addSld delSld modSld">
      <pc:chgData name="Kyle Blevins" userId="f4048cd5465779d3" providerId="LiveId" clId="{3DCC1DD6-05D5-49AF-9B0E-638629E7ADDF}" dt="2023-08-19T18:13:10.410" v="1045" actId="115"/>
      <pc:docMkLst>
        <pc:docMk/>
      </pc:docMkLst>
      <pc:sldChg chg="del">
        <pc:chgData name="Kyle Blevins" userId="f4048cd5465779d3" providerId="LiveId" clId="{3DCC1DD6-05D5-49AF-9B0E-638629E7ADDF}" dt="2023-08-19T18:00:24.504" v="0" actId="47"/>
        <pc:sldMkLst>
          <pc:docMk/>
          <pc:sldMk cId="4076432038" sldId="256"/>
        </pc:sldMkLst>
      </pc:sldChg>
      <pc:sldChg chg="modSp mod modAnim">
        <pc:chgData name="Kyle Blevins" userId="f4048cd5465779d3" providerId="LiveId" clId="{3DCC1DD6-05D5-49AF-9B0E-638629E7ADDF}" dt="2023-08-19T18:03:03.221" v="232" actId="20577"/>
        <pc:sldMkLst>
          <pc:docMk/>
          <pc:sldMk cId="1010928472" sldId="258"/>
        </pc:sldMkLst>
        <pc:spChg chg="mod">
          <ac:chgData name="Kyle Blevins" userId="f4048cd5465779d3" providerId="LiveId" clId="{3DCC1DD6-05D5-49AF-9B0E-638629E7ADDF}" dt="2023-08-19T18:00:44.849" v="19" actId="20577"/>
          <ac:spMkLst>
            <pc:docMk/>
            <pc:sldMk cId="1010928472" sldId="258"/>
            <ac:spMk id="2" creationId="{111AF703-290C-31FB-B342-8DCF0E55B27D}"/>
          </ac:spMkLst>
        </pc:spChg>
        <pc:spChg chg="mod">
          <ac:chgData name="Kyle Blevins" userId="f4048cd5465779d3" providerId="LiveId" clId="{3DCC1DD6-05D5-49AF-9B0E-638629E7ADDF}" dt="2023-08-19T18:03:03.221" v="232" actId="20577"/>
          <ac:spMkLst>
            <pc:docMk/>
            <pc:sldMk cId="1010928472" sldId="258"/>
            <ac:spMk id="3" creationId="{912C4622-5CC5-8CE2-FB7A-113912B82D01}"/>
          </ac:spMkLst>
        </pc:spChg>
      </pc:sldChg>
      <pc:sldChg chg="modSp mod modAnim">
        <pc:chgData name="Kyle Blevins" userId="f4048cd5465779d3" providerId="LiveId" clId="{3DCC1DD6-05D5-49AF-9B0E-638629E7ADDF}" dt="2023-08-19T18:05:24.643" v="449" actId="20577"/>
        <pc:sldMkLst>
          <pc:docMk/>
          <pc:sldMk cId="3734309527" sldId="259"/>
        </pc:sldMkLst>
        <pc:spChg chg="mod">
          <ac:chgData name="Kyle Blevins" userId="f4048cd5465779d3" providerId="LiveId" clId="{3DCC1DD6-05D5-49AF-9B0E-638629E7ADDF}" dt="2023-08-19T18:03:16.737" v="249" actId="20577"/>
          <ac:spMkLst>
            <pc:docMk/>
            <pc:sldMk cId="3734309527" sldId="259"/>
            <ac:spMk id="2" creationId="{111AF703-290C-31FB-B342-8DCF0E55B27D}"/>
          </ac:spMkLst>
        </pc:spChg>
        <pc:spChg chg="mod">
          <ac:chgData name="Kyle Blevins" userId="f4048cd5465779d3" providerId="LiveId" clId="{3DCC1DD6-05D5-49AF-9B0E-638629E7ADDF}" dt="2023-08-19T18:05:24.643" v="449" actId="20577"/>
          <ac:spMkLst>
            <pc:docMk/>
            <pc:sldMk cId="3734309527" sldId="259"/>
            <ac:spMk id="3" creationId="{912C4622-5CC5-8CE2-FB7A-113912B82D01}"/>
          </ac:spMkLst>
        </pc:spChg>
      </pc:sldChg>
      <pc:sldChg chg="modSp add mod modAnim">
        <pc:chgData name="Kyle Blevins" userId="f4048cd5465779d3" providerId="LiveId" clId="{3DCC1DD6-05D5-49AF-9B0E-638629E7ADDF}" dt="2023-08-19T18:06:43.952" v="687" actId="20577"/>
        <pc:sldMkLst>
          <pc:docMk/>
          <pc:sldMk cId="4047450476" sldId="261"/>
        </pc:sldMkLst>
        <pc:spChg chg="mod">
          <ac:chgData name="Kyle Blevins" userId="f4048cd5465779d3" providerId="LiveId" clId="{3DCC1DD6-05D5-49AF-9B0E-638629E7ADDF}" dt="2023-08-19T18:05:38.541" v="461" actId="20577"/>
          <ac:spMkLst>
            <pc:docMk/>
            <pc:sldMk cId="4047450476" sldId="261"/>
            <ac:spMk id="2" creationId="{111AF703-290C-31FB-B342-8DCF0E55B27D}"/>
          </ac:spMkLst>
        </pc:spChg>
        <pc:spChg chg="mod">
          <ac:chgData name="Kyle Blevins" userId="f4048cd5465779d3" providerId="LiveId" clId="{3DCC1DD6-05D5-49AF-9B0E-638629E7ADDF}" dt="2023-08-19T18:06:43.952" v="687" actId="20577"/>
          <ac:spMkLst>
            <pc:docMk/>
            <pc:sldMk cId="4047450476" sldId="261"/>
            <ac:spMk id="3" creationId="{912C4622-5CC5-8CE2-FB7A-113912B82D01}"/>
          </ac:spMkLst>
        </pc:spChg>
      </pc:sldChg>
      <pc:sldChg chg="modSp add mod modAnim">
        <pc:chgData name="Kyle Blevins" userId="f4048cd5465779d3" providerId="LiveId" clId="{3DCC1DD6-05D5-49AF-9B0E-638629E7ADDF}" dt="2023-08-19T18:09:27.733" v="921" actId="122"/>
        <pc:sldMkLst>
          <pc:docMk/>
          <pc:sldMk cId="3585470330" sldId="262"/>
        </pc:sldMkLst>
        <pc:spChg chg="mod">
          <ac:chgData name="Kyle Blevins" userId="f4048cd5465779d3" providerId="LiveId" clId="{3DCC1DD6-05D5-49AF-9B0E-638629E7ADDF}" dt="2023-08-19T18:06:57.882" v="716" actId="20577"/>
          <ac:spMkLst>
            <pc:docMk/>
            <pc:sldMk cId="3585470330" sldId="262"/>
            <ac:spMk id="2" creationId="{111AF703-290C-31FB-B342-8DCF0E55B27D}"/>
          </ac:spMkLst>
        </pc:spChg>
        <pc:spChg chg="mod">
          <ac:chgData name="Kyle Blevins" userId="f4048cd5465779d3" providerId="LiveId" clId="{3DCC1DD6-05D5-49AF-9B0E-638629E7ADDF}" dt="2023-08-19T18:09:27.733" v="921" actId="122"/>
          <ac:spMkLst>
            <pc:docMk/>
            <pc:sldMk cId="3585470330" sldId="262"/>
            <ac:spMk id="3" creationId="{912C4622-5CC5-8CE2-FB7A-113912B82D01}"/>
          </ac:spMkLst>
        </pc:spChg>
      </pc:sldChg>
      <pc:sldChg chg="modSp add mod modAnim">
        <pc:chgData name="Kyle Blevins" userId="f4048cd5465779d3" providerId="LiveId" clId="{3DCC1DD6-05D5-49AF-9B0E-638629E7ADDF}" dt="2023-08-19T18:13:10.410" v="1045" actId="115"/>
        <pc:sldMkLst>
          <pc:docMk/>
          <pc:sldMk cId="2852573314" sldId="263"/>
        </pc:sldMkLst>
        <pc:spChg chg="mod">
          <ac:chgData name="Kyle Blevins" userId="f4048cd5465779d3" providerId="LiveId" clId="{3DCC1DD6-05D5-49AF-9B0E-638629E7ADDF}" dt="2023-08-19T18:09:50.054" v="963" actId="20577"/>
          <ac:spMkLst>
            <pc:docMk/>
            <pc:sldMk cId="2852573314" sldId="263"/>
            <ac:spMk id="2" creationId="{111AF703-290C-31FB-B342-8DCF0E55B27D}"/>
          </ac:spMkLst>
        </pc:spChg>
        <pc:spChg chg="mod">
          <ac:chgData name="Kyle Blevins" userId="f4048cd5465779d3" providerId="LiveId" clId="{3DCC1DD6-05D5-49AF-9B0E-638629E7ADDF}" dt="2023-08-19T18:13:10.410" v="1045" actId="115"/>
          <ac:spMkLst>
            <pc:docMk/>
            <pc:sldMk cId="2852573314" sldId="263"/>
            <ac:spMk id="3" creationId="{912C4622-5CC5-8CE2-FB7A-113912B82D0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D944-C191-2B0F-2B71-4CB1D0C56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E7811-379E-2653-77FA-83FB76DA4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346F3-B5B4-CCBF-8BD1-2464132D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37B33-6078-BE4D-53CB-A111A020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38C00-A60B-2A65-B461-9867C2E5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4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B317-39EB-6722-9471-31E93A64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3B7E9-9208-2A42-E44D-11821B41E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BB6C-9587-2037-5C74-EC849165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D6392-1664-BC58-1C4D-60F7C179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DD5EE-ECBE-2694-FE79-88603E6F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4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AB608-1067-4DFA-2B64-CE4AA82B4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F2449-0EF4-084A-47B6-1CBCD3E91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4E972-E5AE-B68A-6715-F549EE2E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95B2-28F3-DA36-D1EA-549DEDB7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BC13A-FBFC-741A-F12F-B74AEBC9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9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7355-BD78-AF4C-5523-E6E69635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6F33-FA58-F1F5-6153-5E3B32FD2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3CFA7-8E27-283C-A2DA-0688D88F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5972B-7413-392B-8FC1-2C5D060D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E670-5A2D-165E-7D1E-27FDFAAC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8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24E6-60C7-6B19-84AA-9001CE68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1C992-5E07-5BEE-CC76-342C6EAD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8830D-7E81-44EB-0174-02EE7556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9026-00A2-5091-802C-4EAEBD3F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57E96-9B86-13D8-D99F-B34FFC78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92EF-73AE-8EF3-E2AF-AAF691EF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A570E-7937-16EB-5CAA-09C0F0914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C50B3-8D82-4122-5B3A-8F9F8D986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C81DA-C514-BF2E-50CD-2AB56191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14834-C4C9-7063-31AF-6CC1655D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4962F-27B7-B808-C5E8-5BB56471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9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D06B-21DF-0584-D9AE-D36B084C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9622E-0BB7-82D5-17E2-B2DC6FF94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4EDCB-185A-E555-2348-C9CF9D8F2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1F42F-A828-5A7B-B0F7-FBF5AEF5B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A259C-AA66-87ED-85AD-518B47053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E8ADA-2423-C113-A789-D1D4441E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251AA-2C13-364D-2E33-6BE02220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54D0A7-C366-D0D9-A1EA-BA1F3637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AAA6-96BE-2868-3CA6-622F50E5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0BF85-4D86-B9A9-8061-82B5D738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9C8F2-4A50-E88E-BBE6-30783DD4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CE810-F5E0-2286-C242-B0F6C4B0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6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5C023-B0DC-CCC9-DE5E-DFBC82C0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EE5D4C-1CE6-A787-10E9-7550BBDF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EC986-0E1C-6B48-0442-B18A338F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1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E3F2-4A57-6FCF-0291-266189E2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00825-5F5C-C3F9-B196-DAD61D894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202C5-C0C8-69E5-8140-870F9916A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296D5-9B3B-601C-7749-CB19B708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197DD-47F6-C215-856B-5DB35AB0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8949B-03A9-5EE5-63E0-8D78E948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6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9039-BC95-2FFA-DE20-F4C1F9D0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C6667-6FB4-ED04-A591-5716A80B2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A18C8-3F79-4457-04FB-22AD497D8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41B1A-1340-B7F2-FFE8-71A45B31B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0AE63-06EF-45D0-9E44-A9EF5EB7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D3E57-27EF-EE7C-ED84-6961B687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6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E6022-9272-5B59-4234-5042FD47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9E928-1010-4371-7561-C7811E5D2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64199-F4F9-B2FF-4922-EEB1E205F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4E9F-574E-47FF-B8E1-902C2102F6F6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B7D5-8BF0-0F6D-C5F7-FE32F2C77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CD60C-D8A6-B3B6-B21B-85F3B1878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0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AF703-290C-31FB-B342-8DCF0E55B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Promised a 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C4622-5CC5-8CE2-FB7A-113912B82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Abraham (Genesis 17:6, 16)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Judah (Genesis 49:10)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David (II Samuel 7:12-13)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fulfills that promise</a:t>
            </a:r>
          </a:p>
          <a:p>
            <a:pPr lvl="1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2:2, 21:1-10, 27:11-14; Mark 1:1; Acts 2:32-36; Colossians 1:13</a:t>
            </a:r>
          </a:p>
        </p:txBody>
      </p:sp>
    </p:spTree>
    <p:extLst>
      <p:ext uri="{BB962C8B-B14F-4D97-AF65-F5344CB8AC3E}">
        <p14:creationId xmlns:p14="http://schemas.microsoft.com/office/powerpoint/2010/main" val="101092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AF703-290C-31FB-B342-8DCF0E55B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15625" cy="1325563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Two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C4622-5CC5-8CE2-FB7A-113912B82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1350" cy="4351338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Royal Psalm of David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has established His king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Enemies might rebel but God will ROAR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King has all authority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people should respect Him</a:t>
            </a:r>
          </a:p>
        </p:txBody>
      </p:sp>
    </p:spTree>
    <p:extLst>
      <p:ext uri="{BB962C8B-B14F-4D97-AF65-F5344CB8AC3E}">
        <p14:creationId xmlns:p14="http://schemas.microsoft.com/office/powerpoint/2010/main" val="373430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AF703-290C-31FB-B342-8DCF0E55B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15625" cy="1325563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Two Used in 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C4622-5CC5-8CE2-FB7A-113912B82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1350" cy="4351338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4:23-31 Rejection of Jesus Christ was rejection of God and His Kingdom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13:32-39 Christ has been powerfully established as King by the resurrection.</a:t>
            </a:r>
          </a:p>
          <a:p>
            <a:pPr lvl="1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1:3-4</a:t>
            </a:r>
          </a:p>
        </p:txBody>
      </p:sp>
    </p:spTree>
    <p:extLst>
      <p:ext uri="{BB962C8B-B14F-4D97-AF65-F5344CB8AC3E}">
        <p14:creationId xmlns:p14="http://schemas.microsoft.com/office/powerpoint/2010/main" val="4047450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AF703-290C-31FB-B342-8DCF0E55B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15625" cy="1325563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the Promised 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C4622-5CC5-8CE2-FB7A-113912B82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1350" cy="4351338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tempted… (Luke 4; Matthew 4)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teaching… (John 6:33)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action… (John 4:34; 5:30)</a:t>
            </a:r>
          </a:p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Jesus’s attitude was to respect God’s word and always do His will</a:t>
            </a:r>
          </a:p>
        </p:txBody>
      </p:sp>
    </p:spTree>
    <p:extLst>
      <p:ext uri="{BB962C8B-B14F-4D97-AF65-F5344CB8AC3E}">
        <p14:creationId xmlns:p14="http://schemas.microsoft.com/office/powerpoint/2010/main" val="3585470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AF703-290C-31FB-B342-8DCF0E55B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15625" cy="1325563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Should Our Example Be?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C4622-5CC5-8CE2-FB7A-113912B82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1350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7:21 Not everyone who says to Me, 'Lord, Lord,' will enter the kingdom of heaven, but </a:t>
            </a:r>
            <a:r>
              <a:rPr lang="en-US" sz="3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does the will of My Father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who is in heaven will enter.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Corinthians 5:9 Therefore we also have as our ambition, whether at home or absent, </a:t>
            </a:r>
            <a:r>
              <a:rPr lang="en-US" sz="3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pleasing to Him. 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1:10 …so that you will walk in a manner worthy of the Lord, </a:t>
            </a:r>
            <a:r>
              <a:rPr lang="en-US" sz="3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please Him in all respects…</a:t>
            </a:r>
            <a:endParaRPr lang="en-US" sz="4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2573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33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ticulat CF v2 Font Family (Default)">
      <a:majorFont>
        <a:latin typeface="Articulat CF v2 Heavy"/>
        <a:ea typeface=""/>
        <a:cs typeface=""/>
      </a:majorFont>
      <a:minorFont>
        <a:latin typeface="Articulat CF v2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C23D366-0CD3-41D7-811E-B88B497BED53}" vid="{4B63EA86-E58C-4B7A-A5CB-DBDC09AC64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Articulat CF v2 Font Family Default</Template>
  <TotalTime>96</TotalTime>
  <Words>236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Articulat CF v2 Heavy</vt:lpstr>
      <vt:lpstr>Articulat CF v2 Medium</vt:lpstr>
      <vt:lpstr>Office Theme</vt:lpstr>
      <vt:lpstr>PowerPoint Presentation</vt:lpstr>
      <vt:lpstr>God Promised a King</vt:lpstr>
      <vt:lpstr>Psalm Two</vt:lpstr>
      <vt:lpstr>Psalm Two Used in NT</vt:lpstr>
      <vt:lpstr>Example of the Promised King</vt:lpstr>
      <vt:lpstr>What Should Our Example Be?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Isaiah 52:7</dc:title>
  <dc:creator>Kyle Blevins</dc:creator>
  <cp:lastModifiedBy>Kyle Blevins</cp:lastModifiedBy>
  <cp:revision>2</cp:revision>
  <dcterms:created xsi:type="dcterms:W3CDTF">2023-07-08T13:55:54Z</dcterms:created>
  <dcterms:modified xsi:type="dcterms:W3CDTF">2023-08-19T18:13:14Z</dcterms:modified>
</cp:coreProperties>
</file>