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70C3E-0486-73BD-33E0-428A32BA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216040"/>
            <a:ext cx="11118574" cy="1325563"/>
          </a:xfrm>
        </p:spPr>
        <p:txBody>
          <a:bodyPr/>
          <a:lstStyle/>
          <a:p>
            <a:r>
              <a:rPr lang="en-US" dirty="0"/>
              <a:t>RECOGNIZING THE BATTLE IN EPHESUS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04322-88CB-B92C-FAC4-CC664FCE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1560444"/>
            <a:ext cx="11297478" cy="460658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Acts 20:17-38 Paul warns the elders a battle is coming!</a:t>
            </a:r>
          </a:p>
          <a:p>
            <a:r>
              <a:rPr lang="en-US" sz="4000" dirty="0"/>
              <a:t>Ephesian Letter – Paul warns the church the battle is coming!</a:t>
            </a:r>
          </a:p>
          <a:p>
            <a:r>
              <a:rPr lang="en-US" sz="4000" dirty="0"/>
              <a:t>I Timothy – Paul challenges the evangelist to keep fighting the battle.</a:t>
            </a:r>
          </a:p>
          <a:p>
            <a:r>
              <a:rPr lang="en-US" sz="4000" dirty="0"/>
              <a:t>Revelation 2:1-7 – Jesus admonishes the church on how they have FOUGHT the battle.</a:t>
            </a:r>
          </a:p>
        </p:txBody>
      </p:sp>
    </p:spTree>
    <p:extLst>
      <p:ext uri="{BB962C8B-B14F-4D97-AF65-F5344CB8AC3E}">
        <p14:creationId xmlns:p14="http://schemas.microsoft.com/office/powerpoint/2010/main" val="344866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22334-9854-54AF-F202-4731906C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FIGHT THE GOOD FIGHT?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289243-F906-A653-6C06-16CA9241C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 committed to fighting God’s battles in God’s ways</a:t>
            </a:r>
          </a:p>
          <a:p>
            <a:r>
              <a:rPr lang="en-US" sz="4000" dirty="0"/>
              <a:t>Fight with Spiritual Armor</a:t>
            </a:r>
          </a:p>
        </p:txBody>
      </p:sp>
      <p:pic>
        <p:nvPicPr>
          <p:cNvPr id="7" name="Picture 6" descr="A white and orange logo&#10;&#10;Description automatically generated">
            <a:extLst>
              <a:ext uri="{FF2B5EF4-FFF2-40B4-BE49-F238E27FC236}">
                <a16:creationId xmlns:a16="http://schemas.microsoft.com/office/drawing/2014/main" id="{354FD628-135C-A41D-1D19-BDFB642B5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2" y="3890655"/>
            <a:ext cx="1771165" cy="1868002"/>
          </a:xfrm>
          <a:prstGeom prst="rect">
            <a:avLst/>
          </a:prstGeom>
        </p:spPr>
      </p:pic>
      <p:pic>
        <p:nvPicPr>
          <p:cNvPr id="9" name="Picture 8" descr="A black and orange swimsuit&#10;&#10;Description automatically generated">
            <a:extLst>
              <a:ext uri="{FF2B5EF4-FFF2-40B4-BE49-F238E27FC236}">
                <a16:creationId xmlns:a16="http://schemas.microsoft.com/office/drawing/2014/main" id="{26429AAC-C2F9-207F-D8E4-259DC8D31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52" y="3890655"/>
            <a:ext cx="1771165" cy="1868002"/>
          </a:xfrm>
          <a:prstGeom prst="rect">
            <a:avLst/>
          </a:prstGeom>
        </p:spPr>
      </p:pic>
      <p:pic>
        <p:nvPicPr>
          <p:cNvPr id="11" name="Picture 10" descr="A pair of feet with white outline&#10;&#10;Description automatically generated">
            <a:extLst>
              <a:ext uri="{FF2B5EF4-FFF2-40B4-BE49-F238E27FC236}">
                <a16:creationId xmlns:a16="http://schemas.microsoft.com/office/drawing/2014/main" id="{7E18804A-B67D-B71E-9AF8-3D2325330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02" y="3890655"/>
            <a:ext cx="1771165" cy="1868002"/>
          </a:xfrm>
          <a:prstGeom prst="rect">
            <a:avLst/>
          </a:prstGeom>
        </p:spPr>
      </p:pic>
      <p:pic>
        <p:nvPicPr>
          <p:cNvPr id="13" name="Picture 12" descr="A logo of a helmet&#10;&#10;Description automatically generated">
            <a:extLst>
              <a:ext uri="{FF2B5EF4-FFF2-40B4-BE49-F238E27FC236}">
                <a16:creationId xmlns:a16="http://schemas.microsoft.com/office/drawing/2014/main" id="{2C031323-E8C7-F7BA-1BB0-E37FEE433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02" y="3890655"/>
            <a:ext cx="1771165" cy="1868002"/>
          </a:xfrm>
          <a:prstGeom prst="rect">
            <a:avLst/>
          </a:prstGeom>
        </p:spPr>
      </p:pic>
      <p:pic>
        <p:nvPicPr>
          <p:cNvPr id="15" name="Picture 14" descr="A black and orange shield with a cross&#10;&#10;Description automatically generated">
            <a:extLst>
              <a:ext uri="{FF2B5EF4-FFF2-40B4-BE49-F238E27FC236}">
                <a16:creationId xmlns:a16="http://schemas.microsoft.com/office/drawing/2014/main" id="{02D0E749-10E8-5801-45BE-8B415F254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52" y="3890655"/>
            <a:ext cx="1771165" cy="1868002"/>
          </a:xfrm>
          <a:prstGeom prst="rect">
            <a:avLst/>
          </a:prstGeom>
        </p:spPr>
      </p:pic>
      <p:pic>
        <p:nvPicPr>
          <p:cNvPr id="17" name="Picture 16" descr="A white and orange sword&#10;&#10;Description automatically generated">
            <a:extLst>
              <a:ext uri="{FF2B5EF4-FFF2-40B4-BE49-F238E27FC236}">
                <a16:creationId xmlns:a16="http://schemas.microsoft.com/office/drawing/2014/main" id="{1AB45A15-0A81-BD76-ADCA-F2ACC076E8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53" y="3890655"/>
            <a:ext cx="1771165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2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17</TotalTime>
  <Words>77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Articulat CF v2 Heavy</vt:lpstr>
      <vt:lpstr>Articulat CF v2 Medium</vt:lpstr>
      <vt:lpstr>Office Theme</vt:lpstr>
      <vt:lpstr>PowerPoint Presentation</vt:lpstr>
      <vt:lpstr>RECOGNIZING THE BATTLE IN EPHESUS</vt:lpstr>
      <vt:lpstr>HOW DO WE FIGHT THE GOOD FIGHT?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2023-10-07T16:55:10Z</dcterms:created>
  <dcterms:modified xsi:type="dcterms:W3CDTF">2023-10-07T17:12:50Z</dcterms:modified>
</cp:coreProperties>
</file>