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9" r:id="rId4"/>
    <p:sldId id="260" r:id="rId5"/>
    <p:sldId id="261" r:id="rId6"/>
    <p:sldId id="262" r:id="rId7"/>
    <p:sldId id="263" r:id="rId8"/>
    <p:sldId id="264" r:id="rId9"/>
    <p:sldId id="265" r:id="rId10"/>
    <p:sldId id="266" r:id="rId11"/>
    <p:sldId id="268" r:id="rId12"/>
    <p:sldId id="269" r:id="rId13"/>
    <p:sldId id="258" r:id="rId14"/>
    <p:sldId id="270" r:id="rId15"/>
    <p:sldId id="271"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A63008-6ED5-4DF6-8113-CFF84D099DB0}" v="2" dt="2023-11-10T19:41:49.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158"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Blevins" userId="f4048cd5465779d3" providerId="LiveId" clId="{B5A63008-6ED5-4DF6-8113-CFF84D099DB0}"/>
    <pc:docChg chg="modSld">
      <pc:chgData name="Kyle Blevins" userId="f4048cd5465779d3" providerId="LiveId" clId="{B5A63008-6ED5-4DF6-8113-CFF84D099DB0}" dt="2023-11-10T19:41:49.282" v="1"/>
      <pc:docMkLst>
        <pc:docMk/>
      </pc:docMkLst>
      <pc:sldChg chg="modAnim">
        <pc:chgData name="Kyle Blevins" userId="f4048cd5465779d3" providerId="LiveId" clId="{B5A63008-6ED5-4DF6-8113-CFF84D099DB0}" dt="2023-11-10T19:41:49.282" v="1"/>
        <pc:sldMkLst>
          <pc:docMk/>
          <pc:sldMk cId="135481411" sldId="27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D944-C191-2B0F-2B71-4CB1D0C563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1E7811-379E-2653-77FA-83FB76DA4A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C346F3-B5B4-CCBF-8BD1-2464132DC16E}"/>
              </a:ext>
            </a:extLst>
          </p:cNvPr>
          <p:cNvSpPr>
            <a:spLocks noGrp="1"/>
          </p:cNvSpPr>
          <p:nvPr>
            <p:ph type="dt" sz="half" idx="10"/>
          </p:nvPr>
        </p:nvSpPr>
        <p:spPr/>
        <p:txBody>
          <a:bodyPr/>
          <a:lstStyle/>
          <a:p>
            <a:fld id="{F94A4E9F-574E-47FF-B8E1-902C2102F6F6}" type="datetimeFigureOut">
              <a:rPr lang="en-US" smtClean="0"/>
              <a:t>11/10/2023</a:t>
            </a:fld>
            <a:endParaRPr lang="en-US"/>
          </a:p>
        </p:txBody>
      </p:sp>
      <p:sp>
        <p:nvSpPr>
          <p:cNvPr id="5" name="Footer Placeholder 4">
            <a:extLst>
              <a:ext uri="{FF2B5EF4-FFF2-40B4-BE49-F238E27FC236}">
                <a16:creationId xmlns:a16="http://schemas.microsoft.com/office/drawing/2014/main" id="{B9C37B33-6078-BE4D-53CB-A111A0204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38C00-A60B-2A65-B461-9867C2E57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36924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B317-39EB-6722-9471-31E93A640C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B3B7E9-9208-2A42-E44D-11821B41EC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9BB6C-9587-2037-5C74-EC84916531C2}"/>
              </a:ext>
            </a:extLst>
          </p:cNvPr>
          <p:cNvSpPr>
            <a:spLocks noGrp="1"/>
          </p:cNvSpPr>
          <p:nvPr>
            <p:ph type="dt" sz="half" idx="10"/>
          </p:nvPr>
        </p:nvSpPr>
        <p:spPr/>
        <p:txBody>
          <a:bodyPr/>
          <a:lstStyle/>
          <a:p>
            <a:fld id="{F94A4E9F-574E-47FF-B8E1-902C2102F6F6}" type="datetimeFigureOut">
              <a:rPr lang="en-US" smtClean="0"/>
              <a:t>11/10/2023</a:t>
            </a:fld>
            <a:endParaRPr lang="en-US"/>
          </a:p>
        </p:txBody>
      </p:sp>
      <p:sp>
        <p:nvSpPr>
          <p:cNvPr id="5" name="Footer Placeholder 4">
            <a:extLst>
              <a:ext uri="{FF2B5EF4-FFF2-40B4-BE49-F238E27FC236}">
                <a16:creationId xmlns:a16="http://schemas.microsoft.com/office/drawing/2014/main" id="{2CBD6392-1664-BC58-1C4D-60F7C1791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DD5EE-ECBE-2694-FE79-88603E6FB17B}"/>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23204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AAB608-1067-4DFA-2B64-CE4AA82B45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4F2449-0EF4-084A-47B6-1CBCD3E91D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4E972-E5AE-B68A-6715-F549EE2E9A44}"/>
              </a:ext>
            </a:extLst>
          </p:cNvPr>
          <p:cNvSpPr>
            <a:spLocks noGrp="1"/>
          </p:cNvSpPr>
          <p:nvPr>
            <p:ph type="dt" sz="half" idx="10"/>
          </p:nvPr>
        </p:nvSpPr>
        <p:spPr/>
        <p:txBody>
          <a:bodyPr/>
          <a:lstStyle/>
          <a:p>
            <a:fld id="{F94A4E9F-574E-47FF-B8E1-902C2102F6F6}" type="datetimeFigureOut">
              <a:rPr lang="en-US" smtClean="0"/>
              <a:t>11/10/2023</a:t>
            </a:fld>
            <a:endParaRPr lang="en-US"/>
          </a:p>
        </p:txBody>
      </p:sp>
      <p:sp>
        <p:nvSpPr>
          <p:cNvPr id="5" name="Footer Placeholder 4">
            <a:extLst>
              <a:ext uri="{FF2B5EF4-FFF2-40B4-BE49-F238E27FC236}">
                <a16:creationId xmlns:a16="http://schemas.microsoft.com/office/drawing/2014/main" id="{6B3695B2-28F3-DA36-D1EA-549DEDB79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BC13A-FBFC-741A-F12F-B74AEBC97F7C}"/>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21689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17355-BD78-AF4C-5523-E6E696356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246F33-FA58-F1F5-6153-5E3B32FD2D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3CFA7-8E27-283C-A2DA-0688D88F2B3C}"/>
              </a:ext>
            </a:extLst>
          </p:cNvPr>
          <p:cNvSpPr>
            <a:spLocks noGrp="1"/>
          </p:cNvSpPr>
          <p:nvPr>
            <p:ph type="dt" sz="half" idx="10"/>
          </p:nvPr>
        </p:nvSpPr>
        <p:spPr/>
        <p:txBody>
          <a:bodyPr/>
          <a:lstStyle/>
          <a:p>
            <a:fld id="{F94A4E9F-574E-47FF-B8E1-902C2102F6F6}" type="datetimeFigureOut">
              <a:rPr lang="en-US" smtClean="0"/>
              <a:t>11/10/2023</a:t>
            </a:fld>
            <a:endParaRPr lang="en-US"/>
          </a:p>
        </p:txBody>
      </p:sp>
      <p:sp>
        <p:nvSpPr>
          <p:cNvPr id="5" name="Footer Placeholder 4">
            <a:extLst>
              <a:ext uri="{FF2B5EF4-FFF2-40B4-BE49-F238E27FC236}">
                <a16:creationId xmlns:a16="http://schemas.microsoft.com/office/drawing/2014/main" id="{5D45972B-7413-392B-8FC1-2C5D060D6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7E670-5A2D-165E-7D1E-27FDFAACAAA7}"/>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00568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24E6-60C7-6B19-84AA-9001CE688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91C992-5E07-5BEE-CC76-342C6EAD88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68830D-7E81-44EB-0174-02EE7556EACB}"/>
              </a:ext>
            </a:extLst>
          </p:cNvPr>
          <p:cNvSpPr>
            <a:spLocks noGrp="1"/>
          </p:cNvSpPr>
          <p:nvPr>
            <p:ph type="dt" sz="half" idx="10"/>
          </p:nvPr>
        </p:nvSpPr>
        <p:spPr/>
        <p:txBody>
          <a:bodyPr/>
          <a:lstStyle/>
          <a:p>
            <a:fld id="{F94A4E9F-574E-47FF-B8E1-902C2102F6F6}" type="datetimeFigureOut">
              <a:rPr lang="en-US" smtClean="0"/>
              <a:t>11/10/2023</a:t>
            </a:fld>
            <a:endParaRPr lang="en-US"/>
          </a:p>
        </p:txBody>
      </p:sp>
      <p:sp>
        <p:nvSpPr>
          <p:cNvPr id="5" name="Footer Placeholder 4">
            <a:extLst>
              <a:ext uri="{FF2B5EF4-FFF2-40B4-BE49-F238E27FC236}">
                <a16:creationId xmlns:a16="http://schemas.microsoft.com/office/drawing/2014/main" id="{FE399026-00A2-5091-802C-4EAEBD3F1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57E96-9B86-13D8-D99F-B34FFC7839EA}"/>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43594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692EF-73AE-8EF3-E2AF-AAF691EFA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FA570E-7937-16EB-5CAA-09C0F0914E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9C50B3-8D82-4122-5B3A-8F9F8D9861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3C81DA-C514-BF2E-50CD-2AB561911A95}"/>
              </a:ext>
            </a:extLst>
          </p:cNvPr>
          <p:cNvSpPr>
            <a:spLocks noGrp="1"/>
          </p:cNvSpPr>
          <p:nvPr>
            <p:ph type="dt" sz="half" idx="10"/>
          </p:nvPr>
        </p:nvSpPr>
        <p:spPr/>
        <p:txBody>
          <a:bodyPr/>
          <a:lstStyle/>
          <a:p>
            <a:fld id="{F94A4E9F-574E-47FF-B8E1-902C2102F6F6}" type="datetimeFigureOut">
              <a:rPr lang="en-US" smtClean="0"/>
              <a:t>11/10/2023</a:t>
            </a:fld>
            <a:endParaRPr lang="en-US"/>
          </a:p>
        </p:txBody>
      </p:sp>
      <p:sp>
        <p:nvSpPr>
          <p:cNvPr id="6" name="Footer Placeholder 5">
            <a:extLst>
              <a:ext uri="{FF2B5EF4-FFF2-40B4-BE49-F238E27FC236}">
                <a16:creationId xmlns:a16="http://schemas.microsoft.com/office/drawing/2014/main" id="{BED14834-C4C9-7063-31AF-6CC1655DED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84962F-27B7-B808-C5E8-5BB56471A258}"/>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172239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D06B-21DF-0584-D9AE-D36B084C6C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C9622E-0BB7-82D5-17E2-B2DC6FF946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C4EDCB-185A-E555-2348-C9CF9D8F21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1F42F-A828-5A7B-B0F7-FBF5AEF5B1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7A259C-AA66-87ED-85AD-518B470539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E8ADA-2423-C113-A789-D1D4441E2CDD}"/>
              </a:ext>
            </a:extLst>
          </p:cNvPr>
          <p:cNvSpPr>
            <a:spLocks noGrp="1"/>
          </p:cNvSpPr>
          <p:nvPr>
            <p:ph type="dt" sz="half" idx="10"/>
          </p:nvPr>
        </p:nvSpPr>
        <p:spPr/>
        <p:txBody>
          <a:bodyPr/>
          <a:lstStyle/>
          <a:p>
            <a:fld id="{F94A4E9F-574E-47FF-B8E1-902C2102F6F6}" type="datetimeFigureOut">
              <a:rPr lang="en-US" smtClean="0"/>
              <a:t>11/10/2023</a:t>
            </a:fld>
            <a:endParaRPr lang="en-US"/>
          </a:p>
        </p:txBody>
      </p:sp>
      <p:sp>
        <p:nvSpPr>
          <p:cNvPr id="8" name="Footer Placeholder 7">
            <a:extLst>
              <a:ext uri="{FF2B5EF4-FFF2-40B4-BE49-F238E27FC236}">
                <a16:creationId xmlns:a16="http://schemas.microsoft.com/office/drawing/2014/main" id="{A78251AA-2C13-364D-2E33-6BE022201B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4D0A7-C366-D0D9-A1EA-BA1F3637E24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7107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AAA6-96BE-2868-3CA6-622F50E537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20BF85-4D86-B9A9-8061-82B5D7380CBF}"/>
              </a:ext>
            </a:extLst>
          </p:cNvPr>
          <p:cNvSpPr>
            <a:spLocks noGrp="1"/>
          </p:cNvSpPr>
          <p:nvPr>
            <p:ph type="dt" sz="half" idx="10"/>
          </p:nvPr>
        </p:nvSpPr>
        <p:spPr/>
        <p:txBody>
          <a:bodyPr/>
          <a:lstStyle/>
          <a:p>
            <a:fld id="{F94A4E9F-574E-47FF-B8E1-902C2102F6F6}" type="datetimeFigureOut">
              <a:rPr lang="en-US" smtClean="0"/>
              <a:t>11/10/2023</a:t>
            </a:fld>
            <a:endParaRPr lang="en-US"/>
          </a:p>
        </p:txBody>
      </p:sp>
      <p:sp>
        <p:nvSpPr>
          <p:cNvPr id="4" name="Footer Placeholder 3">
            <a:extLst>
              <a:ext uri="{FF2B5EF4-FFF2-40B4-BE49-F238E27FC236}">
                <a16:creationId xmlns:a16="http://schemas.microsoft.com/office/drawing/2014/main" id="{2D59C8F2-4A50-E88E-BBE6-30783DD469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CCE810-F5E0-2286-C242-B0F6C4B08B53}"/>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400586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F5C023-B0DC-CCC9-DE5E-DFBC82C0B7EC}"/>
              </a:ext>
            </a:extLst>
          </p:cNvPr>
          <p:cNvSpPr>
            <a:spLocks noGrp="1"/>
          </p:cNvSpPr>
          <p:nvPr>
            <p:ph type="dt" sz="half" idx="10"/>
          </p:nvPr>
        </p:nvSpPr>
        <p:spPr/>
        <p:txBody>
          <a:bodyPr/>
          <a:lstStyle/>
          <a:p>
            <a:fld id="{F94A4E9F-574E-47FF-B8E1-902C2102F6F6}" type="datetimeFigureOut">
              <a:rPr lang="en-US" smtClean="0"/>
              <a:t>11/10/2023</a:t>
            </a:fld>
            <a:endParaRPr lang="en-US"/>
          </a:p>
        </p:txBody>
      </p:sp>
      <p:sp>
        <p:nvSpPr>
          <p:cNvPr id="3" name="Footer Placeholder 2">
            <a:extLst>
              <a:ext uri="{FF2B5EF4-FFF2-40B4-BE49-F238E27FC236}">
                <a16:creationId xmlns:a16="http://schemas.microsoft.com/office/drawing/2014/main" id="{A5EE5D4C-1CE6-A787-10E9-7550BBDF81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EEC986-0E1C-6B48-0442-B18A338F2522}"/>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363381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E3F2-4A57-6FCF-0291-266189E26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A00825-5F5C-C3F9-B196-DAD61D894B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A202C5-C0C8-69E5-8140-870F9916A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296D5-9B3B-601C-7749-CB19B70805F8}"/>
              </a:ext>
            </a:extLst>
          </p:cNvPr>
          <p:cNvSpPr>
            <a:spLocks noGrp="1"/>
          </p:cNvSpPr>
          <p:nvPr>
            <p:ph type="dt" sz="half" idx="10"/>
          </p:nvPr>
        </p:nvSpPr>
        <p:spPr/>
        <p:txBody>
          <a:bodyPr/>
          <a:lstStyle/>
          <a:p>
            <a:fld id="{F94A4E9F-574E-47FF-B8E1-902C2102F6F6}" type="datetimeFigureOut">
              <a:rPr lang="en-US" smtClean="0"/>
              <a:t>11/10/2023</a:t>
            </a:fld>
            <a:endParaRPr lang="en-US"/>
          </a:p>
        </p:txBody>
      </p:sp>
      <p:sp>
        <p:nvSpPr>
          <p:cNvPr id="6" name="Footer Placeholder 5">
            <a:extLst>
              <a:ext uri="{FF2B5EF4-FFF2-40B4-BE49-F238E27FC236}">
                <a16:creationId xmlns:a16="http://schemas.microsoft.com/office/drawing/2014/main" id="{BD9197DD-47F6-C215-856B-5DB35AB0E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8949B-03A9-5EE5-63E0-8D78E948DF61}"/>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28306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9039-BC95-2FFA-DE20-F4C1F9D0D3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6C6667-6FB4-ED04-A591-5716A80B2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83A18C8-3F79-4457-04FB-22AD497D8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D41B1A-1340-B7F2-FFE8-71A45B31BFD6}"/>
              </a:ext>
            </a:extLst>
          </p:cNvPr>
          <p:cNvSpPr>
            <a:spLocks noGrp="1"/>
          </p:cNvSpPr>
          <p:nvPr>
            <p:ph type="dt" sz="half" idx="10"/>
          </p:nvPr>
        </p:nvSpPr>
        <p:spPr/>
        <p:txBody>
          <a:bodyPr/>
          <a:lstStyle/>
          <a:p>
            <a:fld id="{F94A4E9F-574E-47FF-B8E1-902C2102F6F6}" type="datetimeFigureOut">
              <a:rPr lang="en-US" smtClean="0"/>
              <a:t>11/10/2023</a:t>
            </a:fld>
            <a:endParaRPr lang="en-US"/>
          </a:p>
        </p:txBody>
      </p:sp>
      <p:sp>
        <p:nvSpPr>
          <p:cNvPr id="6" name="Footer Placeholder 5">
            <a:extLst>
              <a:ext uri="{FF2B5EF4-FFF2-40B4-BE49-F238E27FC236}">
                <a16:creationId xmlns:a16="http://schemas.microsoft.com/office/drawing/2014/main" id="{10C0AE63-06EF-45D0-9E44-A9EF5EB7BE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6D3E57-27EF-EE7C-ED84-6961B687E66E}"/>
              </a:ext>
            </a:extLst>
          </p:cNvPr>
          <p:cNvSpPr>
            <a:spLocks noGrp="1"/>
          </p:cNvSpPr>
          <p:nvPr>
            <p:ph type="sldNum" sz="quarter" idx="12"/>
          </p:nvPr>
        </p:nvSpPr>
        <p:spPr/>
        <p:txBody>
          <a:bodyPr/>
          <a:lstStyle/>
          <a:p>
            <a:fld id="{36AAA1A1-5C2B-4162-8C64-435AD319C30B}" type="slidenum">
              <a:rPr lang="en-US" smtClean="0"/>
              <a:t>‹#›</a:t>
            </a:fld>
            <a:endParaRPr lang="en-US"/>
          </a:p>
        </p:txBody>
      </p:sp>
    </p:spTree>
    <p:extLst>
      <p:ext uri="{BB962C8B-B14F-4D97-AF65-F5344CB8AC3E}">
        <p14:creationId xmlns:p14="http://schemas.microsoft.com/office/powerpoint/2010/main" val="261666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6022-9272-5B59-4234-5042FD4778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69E928-1010-4371-7561-C7811E5D2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64199-F4F9-B2FF-4922-EEB1E205F5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A4E9F-574E-47FF-B8E1-902C2102F6F6}" type="datetimeFigureOut">
              <a:rPr lang="en-US" smtClean="0"/>
              <a:t>11/10/2023</a:t>
            </a:fld>
            <a:endParaRPr lang="en-US"/>
          </a:p>
        </p:txBody>
      </p:sp>
      <p:sp>
        <p:nvSpPr>
          <p:cNvPr id="5" name="Footer Placeholder 4">
            <a:extLst>
              <a:ext uri="{FF2B5EF4-FFF2-40B4-BE49-F238E27FC236}">
                <a16:creationId xmlns:a16="http://schemas.microsoft.com/office/drawing/2014/main" id="{4528B7D5-8BF0-0F6D-C5F7-FE32F2C77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0CD60C-D8A6-B3B6-B21B-85F3B1878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AA1A1-5C2B-4162-8C64-435AD319C30B}" type="slidenum">
              <a:rPr lang="en-US" smtClean="0"/>
              <a:t>‹#›</a:t>
            </a:fld>
            <a:endParaRPr lang="en-US"/>
          </a:p>
        </p:txBody>
      </p:sp>
    </p:spTree>
    <p:extLst>
      <p:ext uri="{BB962C8B-B14F-4D97-AF65-F5344CB8AC3E}">
        <p14:creationId xmlns:p14="http://schemas.microsoft.com/office/powerpoint/2010/main" val="1684605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429641B-A17C-5858-741A-228C9724C3B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76432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09D800-74D6-9FCB-59DC-221A0CDC9FCE}"/>
              </a:ext>
            </a:extLst>
          </p:cNvPr>
          <p:cNvGrpSpPr/>
          <p:nvPr/>
        </p:nvGrpSpPr>
        <p:grpSpPr>
          <a:xfrm>
            <a:off x="-43097849" y="1980605"/>
            <a:ext cx="54003974" cy="13711968"/>
            <a:chOff x="1219200" y="2190749"/>
            <a:chExt cx="9753600" cy="2476503"/>
          </a:xfrm>
        </p:grpSpPr>
        <p:cxnSp>
          <p:nvCxnSpPr>
            <p:cNvPr id="13" name="Straight Connector 12">
              <a:extLst>
                <a:ext uri="{FF2B5EF4-FFF2-40B4-BE49-F238E27FC236}">
                  <a16:creationId xmlns:a16="http://schemas.microsoft.com/office/drawing/2014/main" id="{2ABE8604-CC91-A30E-8139-C713194D3999}"/>
                </a:ext>
              </a:extLst>
            </p:cNvPr>
            <p:cNvCxnSpPr>
              <a:cxnSpLocks/>
            </p:cNvCxnSpPr>
            <p:nvPr/>
          </p:nvCxnSpPr>
          <p:spPr>
            <a:xfrm>
              <a:off x="1219200" y="3429000"/>
              <a:ext cx="9753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ADF5CD0D-DA00-BF4E-8A83-508332F98180}"/>
                </a:ext>
              </a:extLst>
            </p:cNvPr>
            <p:cNvSpPr/>
            <p:nvPr/>
          </p:nvSpPr>
          <p:spPr>
            <a:xfrm>
              <a:off x="1738314" y="3990977"/>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B8752B8-7B90-C7C4-CB14-CA3FACE4E64B}"/>
                </a:ext>
              </a:extLst>
            </p:cNvPr>
            <p:cNvSpPr/>
            <p:nvPr/>
          </p:nvSpPr>
          <p:spPr>
            <a:xfrm>
              <a:off x="4037013" y="3990976"/>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2F565F8-1EEB-CD45-5C7F-06B60ABD8582}"/>
                </a:ext>
              </a:extLst>
            </p:cNvPr>
            <p:cNvSpPr/>
            <p:nvPr/>
          </p:nvSpPr>
          <p:spPr>
            <a:xfrm>
              <a:off x="6335712" y="3990975"/>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05E255C-4BBE-A991-81EB-984187A35A8E}"/>
                </a:ext>
              </a:extLst>
            </p:cNvPr>
            <p:cNvSpPr/>
            <p:nvPr/>
          </p:nvSpPr>
          <p:spPr>
            <a:xfrm>
              <a:off x="8634411" y="3990974"/>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C1EFCDF-F558-8855-F1D7-40AEC65BA959}"/>
                </a:ext>
              </a:extLst>
            </p:cNvPr>
            <p:cNvSpPr/>
            <p:nvPr/>
          </p:nvSpPr>
          <p:spPr>
            <a:xfrm>
              <a:off x="2881314" y="2190752"/>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F73ABD4-FB35-0111-BF9E-9889F6A5DB77}"/>
                </a:ext>
              </a:extLst>
            </p:cNvPr>
            <p:cNvSpPr/>
            <p:nvPr/>
          </p:nvSpPr>
          <p:spPr>
            <a:xfrm>
              <a:off x="5180013" y="2190751"/>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68235AD-6B83-F8EF-25B5-28A1507E213C}"/>
                </a:ext>
              </a:extLst>
            </p:cNvPr>
            <p:cNvSpPr/>
            <p:nvPr/>
          </p:nvSpPr>
          <p:spPr>
            <a:xfrm>
              <a:off x="7478712" y="2190750"/>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30AC701-118F-BA4F-32AD-25EC33F77A6D}"/>
                </a:ext>
              </a:extLst>
            </p:cNvPr>
            <p:cNvSpPr/>
            <p:nvPr/>
          </p:nvSpPr>
          <p:spPr>
            <a:xfrm>
              <a:off x="9777411" y="2190749"/>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onnector: Curved 19">
              <a:extLst>
                <a:ext uri="{FF2B5EF4-FFF2-40B4-BE49-F238E27FC236}">
                  <a16:creationId xmlns:a16="http://schemas.microsoft.com/office/drawing/2014/main" id="{9A1A20A5-7BAD-B871-0A76-8CA51B67D8FB}"/>
                </a:ext>
              </a:extLst>
            </p:cNvPr>
            <p:cNvCxnSpPr>
              <a:cxnSpLocks/>
            </p:cNvCxnSpPr>
            <p:nvPr/>
          </p:nvCxnSpPr>
          <p:spPr>
            <a:xfrm>
              <a:off x="1395984" y="3429000"/>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C058E5BE-ABF0-AABF-3A25-6A70CDCB9220}"/>
                </a:ext>
              </a:extLst>
            </p:cNvPr>
            <p:cNvCxnSpPr>
              <a:cxnSpLocks/>
            </p:cNvCxnSpPr>
            <p:nvPr/>
          </p:nvCxnSpPr>
          <p:spPr>
            <a:xfrm>
              <a:off x="3694682" y="3428999"/>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90B9679F-0B72-1384-57E8-ACC6AF316306}"/>
                </a:ext>
              </a:extLst>
            </p:cNvPr>
            <p:cNvCxnSpPr>
              <a:cxnSpLocks/>
            </p:cNvCxnSpPr>
            <p:nvPr/>
          </p:nvCxnSpPr>
          <p:spPr>
            <a:xfrm>
              <a:off x="5993380" y="3428998"/>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CF0F8D25-69AE-E3A0-9EC8-F8EF608DDDC5}"/>
                </a:ext>
              </a:extLst>
            </p:cNvPr>
            <p:cNvCxnSpPr>
              <a:cxnSpLocks/>
            </p:cNvCxnSpPr>
            <p:nvPr/>
          </p:nvCxnSpPr>
          <p:spPr>
            <a:xfrm>
              <a:off x="8292078" y="3428997"/>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B4B67541-235C-36F6-6309-BFCBABB7DF23}"/>
                </a:ext>
              </a:extLst>
            </p:cNvPr>
            <p:cNvCxnSpPr>
              <a:cxnSpLocks/>
              <a:stCxn id="14" idx="4"/>
            </p:cNvCxnSpPr>
            <p:nvPr/>
          </p:nvCxnSpPr>
          <p:spPr>
            <a:xfrm rot="5400000">
              <a:off x="2609855" y="2819398"/>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67CC8F76-9E06-A498-5C53-9A33D8AA6AAB}"/>
                </a:ext>
              </a:extLst>
            </p:cNvPr>
            <p:cNvCxnSpPr>
              <a:cxnSpLocks/>
            </p:cNvCxnSpPr>
            <p:nvPr/>
          </p:nvCxnSpPr>
          <p:spPr>
            <a:xfrm rot="5400000">
              <a:off x="4908552" y="2819399"/>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D9FC0DEE-FCF3-133C-3A27-E177AB3A90B3}"/>
                </a:ext>
              </a:extLst>
            </p:cNvPr>
            <p:cNvCxnSpPr>
              <a:cxnSpLocks/>
            </p:cNvCxnSpPr>
            <p:nvPr/>
          </p:nvCxnSpPr>
          <p:spPr>
            <a:xfrm rot="5400000">
              <a:off x="7207249" y="2819400"/>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7CBB0A0D-18C3-A053-F4B6-887D58C31BDF}"/>
                </a:ext>
              </a:extLst>
            </p:cNvPr>
            <p:cNvCxnSpPr>
              <a:cxnSpLocks/>
            </p:cNvCxnSpPr>
            <p:nvPr/>
          </p:nvCxnSpPr>
          <p:spPr>
            <a:xfrm rot="5400000">
              <a:off x="9505946" y="2819401"/>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3FA7EC6F-6705-3EF4-84E5-9ACAB303611C}"/>
              </a:ext>
            </a:extLst>
          </p:cNvPr>
          <p:cNvSpPr txBox="1"/>
          <p:nvPr/>
        </p:nvSpPr>
        <p:spPr>
          <a:xfrm>
            <a:off x="3959978" y="2763183"/>
            <a:ext cx="4437435" cy="1446550"/>
          </a:xfrm>
          <a:prstGeom prst="rect">
            <a:avLst/>
          </a:prstGeom>
          <a:noFill/>
        </p:spPr>
        <p:txBody>
          <a:bodyPr wrap="square" rtlCol="0">
            <a:spAutoFit/>
          </a:bodyPr>
          <a:lstStyle/>
          <a:p>
            <a:pPr algn="ctr"/>
            <a:r>
              <a:rPr lang="en-US" sz="4400" dirty="0">
                <a:latin typeface="+mj-lt"/>
              </a:rPr>
              <a:t>THE PERSECUTED</a:t>
            </a:r>
          </a:p>
        </p:txBody>
      </p:sp>
    </p:spTree>
    <p:extLst>
      <p:ext uri="{BB962C8B-B14F-4D97-AF65-F5344CB8AC3E}">
        <p14:creationId xmlns:p14="http://schemas.microsoft.com/office/powerpoint/2010/main" val="42790630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56C87333-64C4-F1F6-7461-23A3C8493002}"/>
              </a:ext>
            </a:extLst>
          </p:cNvPr>
          <p:cNvGrpSpPr/>
          <p:nvPr/>
        </p:nvGrpSpPr>
        <p:grpSpPr>
          <a:xfrm>
            <a:off x="-56261" y="1866901"/>
            <a:ext cx="12304522" cy="3124200"/>
            <a:chOff x="1219200" y="2190749"/>
            <a:chExt cx="9753600" cy="2476503"/>
          </a:xfrm>
        </p:grpSpPr>
        <p:cxnSp>
          <p:nvCxnSpPr>
            <p:cNvPr id="13" name="Straight Connector 12">
              <a:extLst>
                <a:ext uri="{FF2B5EF4-FFF2-40B4-BE49-F238E27FC236}">
                  <a16:creationId xmlns:a16="http://schemas.microsoft.com/office/drawing/2014/main" id="{2ABE8604-CC91-A30E-8139-C713194D3999}"/>
                </a:ext>
              </a:extLst>
            </p:cNvPr>
            <p:cNvCxnSpPr>
              <a:cxnSpLocks/>
            </p:cNvCxnSpPr>
            <p:nvPr/>
          </p:nvCxnSpPr>
          <p:spPr>
            <a:xfrm>
              <a:off x="1219200" y="3429000"/>
              <a:ext cx="9753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ADF5CD0D-DA00-BF4E-8A83-508332F98180}"/>
                </a:ext>
              </a:extLst>
            </p:cNvPr>
            <p:cNvSpPr/>
            <p:nvPr/>
          </p:nvSpPr>
          <p:spPr>
            <a:xfrm>
              <a:off x="1738314" y="3990977"/>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B8752B8-7B90-C7C4-CB14-CA3FACE4E64B}"/>
                </a:ext>
              </a:extLst>
            </p:cNvPr>
            <p:cNvSpPr/>
            <p:nvPr/>
          </p:nvSpPr>
          <p:spPr>
            <a:xfrm>
              <a:off x="4037013" y="3990976"/>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2F565F8-1EEB-CD45-5C7F-06B60ABD8582}"/>
                </a:ext>
              </a:extLst>
            </p:cNvPr>
            <p:cNvSpPr/>
            <p:nvPr/>
          </p:nvSpPr>
          <p:spPr>
            <a:xfrm>
              <a:off x="6335712" y="3990975"/>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05E255C-4BBE-A991-81EB-984187A35A8E}"/>
                </a:ext>
              </a:extLst>
            </p:cNvPr>
            <p:cNvSpPr/>
            <p:nvPr/>
          </p:nvSpPr>
          <p:spPr>
            <a:xfrm>
              <a:off x="8634411" y="3990974"/>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C1EFCDF-F558-8855-F1D7-40AEC65BA959}"/>
                </a:ext>
              </a:extLst>
            </p:cNvPr>
            <p:cNvSpPr/>
            <p:nvPr/>
          </p:nvSpPr>
          <p:spPr>
            <a:xfrm>
              <a:off x="2881314" y="2190752"/>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F73ABD4-FB35-0111-BF9E-9889F6A5DB77}"/>
                </a:ext>
              </a:extLst>
            </p:cNvPr>
            <p:cNvSpPr/>
            <p:nvPr/>
          </p:nvSpPr>
          <p:spPr>
            <a:xfrm>
              <a:off x="5180013" y="2190751"/>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68235AD-6B83-F8EF-25B5-28A1507E213C}"/>
                </a:ext>
              </a:extLst>
            </p:cNvPr>
            <p:cNvSpPr/>
            <p:nvPr/>
          </p:nvSpPr>
          <p:spPr>
            <a:xfrm>
              <a:off x="7478712" y="2190750"/>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30AC701-118F-BA4F-32AD-25EC33F77A6D}"/>
                </a:ext>
              </a:extLst>
            </p:cNvPr>
            <p:cNvSpPr/>
            <p:nvPr/>
          </p:nvSpPr>
          <p:spPr>
            <a:xfrm>
              <a:off x="9777411" y="2190749"/>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onnector: Curved 19">
              <a:extLst>
                <a:ext uri="{FF2B5EF4-FFF2-40B4-BE49-F238E27FC236}">
                  <a16:creationId xmlns:a16="http://schemas.microsoft.com/office/drawing/2014/main" id="{9A1A20A5-7BAD-B871-0A76-8CA51B67D8FB}"/>
                </a:ext>
              </a:extLst>
            </p:cNvPr>
            <p:cNvCxnSpPr>
              <a:cxnSpLocks/>
            </p:cNvCxnSpPr>
            <p:nvPr/>
          </p:nvCxnSpPr>
          <p:spPr>
            <a:xfrm>
              <a:off x="1395984" y="3429000"/>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C058E5BE-ABF0-AABF-3A25-6A70CDCB9220}"/>
                </a:ext>
              </a:extLst>
            </p:cNvPr>
            <p:cNvCxnSpPr>
              <a:cxnSpLocks/>
            </p:cNvCxnSpPr>
            <p:nvPr/>
          </p:nvCxnSpPr>
          <p:spPr>
            <a:xfrm>
              <a:off x="3694682" y="3428999"/>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90B9679F-0B72-1384-57E8-ACC6AF316306}"/>
                </a:ext>
              </a:extLst>
            </p:cNvPr>
            <p:cNvCxnSpPr>
              <a:cxnSpLocks/>
            </p:cNvCxnSpPr>
            <p:nvPr/>
          </p:nvCxnSpPr>
          <p:spPr>
            <a:xfrm>
              <a:off x="5993380" y="3428998"/>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CF0F8D25-69AE-E3A0-9EC8-F8EF608DDDC5}"/>
                </a:ext>
              </a:extLst>
            </p:cNvPr>
            <p:cNvCxnSpPr>
              <a:cxnSpLocks/>
            </p:cNvCxnSpPr>
            <p:nvPr/>
          </p:nvCxnSpPr>
          <p:spPr>
            <a:xfrm>
              <a:off x="8292078" y="3428997"/>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B4B67541-235C-36F6-6309-BFCBABB7DF23}"/>
                </a:ext>
              </a:extLst>
            </p:cNvPr>
            <p:cNvCxnSpPr>
              <a:cxnSpLocks/>
              <a:stCxn id="14" idx="4"/>
            </p:cNvCxnSpPr>
            <p:nvPr/>
          </p:nvCxnSpPr>
          <p:spPr>
            <a:xfrm rot="5400000">
              <a:off x="2609855" y="2819398"/>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67CC8F76-9E06-A498-5C53-9A33D8AA6AAB}"/>
                </a:ext>
              </a:extLst>
            </p:cNvPr>
            <p:cNvCxnSpPr>
              <a:cxnSpLocks/>
            </p:cNvCxnSpPr>
            <p:nvPr/>
          </p:nvCxnSpPr>
          <p:spPr>
            <a:xfrm rot="5400000">
              <a:off x="4908552" y="2819399"/>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D9FC0DEE-FCF3-133C-3A27-E177AB3A90B3}"/>
                </a:ext>
              </a:extLst>
            </p:cNvPr>
            <p:cNvCxnSpPr>
              <a:cxnSpLocks/>
            </p:cNvCxnSpPr>
            <p:nvPr/>
          </p:nvCxnSpPr>
          <p:spPr>
            <a:xfrm rot="5400000">
              <a:off x="7207249" y="2819400"/>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7CBB0A0D-18C3-A053-F4B6-887D58C31BDF}"/>
                </a:ext>
              </a:extLst>
            </p:cNvPr>
            <p:cNvCxnSpPr>
              <a:cxnSpLocks/>
            </p:cNvCxnSpPr>
            <p:nvPr/>
          </p:nvCxnSpPr>
          <p:spPr>
            <a:xfrm rot="5400000">
              <a:off x="9505946" y="2819401"/>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0ECDB238-6B0D-8403-610C-543092DFFA66}"/>
              </a:ext>
            </a:extLst>
          </p:cNvPr>
          <p:cNvSpPr txBox="1"/>
          <p:nvPr/>
        </p:nvSpPr>
        <p:spPr>
          <a:xfrm>
            <a:off x="1285875" y="219075"/>
            <a:ext cx="9620250" cy="923330"/>
          </a:xfrm>
          <a:prstGeom prst="rect">
            <a:avLst/>
          </a:prstGeom>
          <a:noFill/>
        </p:spPr>
        <p:txBody>
          <a:bodyPr wrap="square" rtlCol="0">
            <a:spAutoFit/>
          </a:bodyPr>
          <a:lstStyle/>
          <a:p>
            <a:pPr algn="ctr"/>
            <a:r>
              <a:rPr lang="en-US" sz="5400" dirty="0">
                <a:latin typeface="+mj-lt"/>
              </a:rPr>
              <a:t>The FLOW of the Beatitudes</a:t>
            </a:r>
          </a:p>
        </p:txBody>
      </p:sp>
      <p:sp>
        <p:nvSpPr>
          <p:cNvPr id="2" name="TextBox 1">
            <a:extLst>
              <a:ext uri="{FF2B5EF4-FFF2-40B4-BE49-F238E27FC236}">
                <a16:creationId xmlns:a16="http://schemas.microsoft.com/office/drawing/2014/main" id="{0F32E8A5-C5DC-15BB-6B12-C4E033F42701}"/>
              </a:ext>
            </a:extLst>
          </p:cNvPr>
          <p:cNvSpPr txBox="1"/>
          <p:nvPr/>
        </p:nvSpPr>
        <p:spPr>
          <a:xfrm>
            <a:off x="261030" y="5069256"/>
            <a:ext cx="1592140" cy="830997"/>
          </a:xfrm>
          <a:prstGeom prst="rect">
            <a:avLst/>
          </a:prstGeom>
          <a:noFill/>
        </p:spPr>
        <p:txBody>
          <a:bodyPr wrap="square" rtlCol="0">
            <a:spAutoFit/>
          </a:bodyPr>
          <a:lstStyle/>
          <a:p>
            <a:pPr algn="ctr"/>
            <a:r>
              <a:rPr lang="en-US" sz="2400" dirty="0">
                <a:latin typeface="+mj-lt"/>
              </a:rPr>
              <a:t>POOR IN SPIRIT</a:t>
            </a:r>
          </a:p>
        </p:txBody>
      </p:sp>
      <p:sp>
        <p:nvSpPr>
          <p:cNvPr id="3" name="TextBox 2">
            <a:extLst>
              <a:ext uri="{FF2B5EF4-FFF2-40B4-BE49-F238E27FC236}">
                <a16:creationId xmlns:a16="http://schemas.microsoft.com/office/drawing/2014/main" id="{96FEEEEF-A7B8-7300-DC45-1176DB545112}"/>
              </a:ext>
            </a:extLst>
          </p:cNvPr>
          <p:cNvSpPr txBox="1"/>
          <p:nvPr/>
        </p:nvSpPr>
        <p:spPr>
          <a:xfrm>
            <a:off x="1340117" y="1392088"/>
            <a:ext cx="2254028" cy="369332"/>
          </a:xfrm>
          <a:prstGeom prst="rect">
            <a:avLst/>
          </a:prstGeom>
          <a:noFill/>
        </p:spPr>
        <p:txBody>
          <a:bodyPr wrap="square" rtlCol="0">
            <a:spAutoFit/>
          </a:bodyPr>
          <a:lstStyle/>
          <a:p>
            <a:pPr algn="ctr"/>
            <a:r>
              <a:rPr lang="en-US" dirty="0">
                <a:latin typeface="+mj-lt"/>
              </a:rPr>
              <a:t>MOURNERS</a:t>
            </a:r>
          </a:p>
        </p:txBody>
      </p:sp>
      <p:sp>
        <p:nvSpPr>
          <p:cNvPr id="4" name="TextBox 3">
            <a:extLst>
              <a:ext uri="{FF2B5EF4-FFF2-40B4-BE49-F238E27FC236}">
                <a16:creationId xmlns:a16="http://schemas.microsoft.com/office/drawing/2014/main" id="{95B2AF6D-FF2F-7A11-8A17-286B56595EBE}"/>
              </a:ext>
            </a:extLst>
          </p:cNvPr>
          <p:cNvSpPr txBox="1"/>
          <p:nvPr/>
        </p:nvSpPr>
        <p:spPr>
          <a:xfrm>
            <a:off x="2798071" y="5243978"/>
            <a:ext cx="2254028" cy="461665"/>
          </a:xfrm>
          <a:prstGeom prst="rect">
            <a:avLst/>
          </a:prstGeom>
          <a:noFill/>
        </p:spPr>
        <p:txBody>
          <a:bodyPr wrap="square" rtlCol="0">
            <a:spAutoFit/>
          </a:bodyPr>
          <a:lstStyle/>
          <a:p>
            <a:pPr algn="ctr"/>
            <a:r>
              <a:rPr lang="en-US" sz="2400" dirty="0">
                <a:latin typeface="+mj-lt"/>
              </a:rPr>
              <a:t>MEEK</a:t>
            </a:r>
          </a:p>
        </p:txBody>
      </p:sp>
      <p:sp>
        <p:nvSpPr>
          <p:cNvPr id="6" name="TextBox 5">
            <a:extLst>
              <a:ext uri="{FF2B5EF4-FFF2-40B4-BE49-F238E27FC236}">
                <a16:creationId xmlns:a16="http://schemas.microsoft.com/office/drawing/2014/main" id="{867984B3-B6C8-9F5B-C7AA-8703143E91E7}"/>
              </a:ext>
            </a:extLst>
          </p:cNvPr>
          <p:cNvSpPr txBox="1"/>
          <p:nvPr/>
        </p:nvSpPr>
        <p:spPr>
          <a:xfrm>
            <a:off x="3594145" y="1173330"/>
            <a:ext cx="3473688" cy="646331"/>
          </a:xfrm>
          <a:prstGeom prst="rect">
            <a:avLst/>
          </a:prstGeom>
          <a:noFill/>
        </p:spPr>
        <p:txBody>
          <a:bodyPr wrap="square" rtlCol="0">
            <a:spAutoFit/>
          </a:bodyPr>
          <a:lstStyle/>
          <a:p>
            <a:pPr algn="ctr"/>
            <a:r>
              <a:rPr lang="en-US" dirty="0">
                <a:latin typeface="+mj-lt"/>
              </a:rPr>
              <a:t>HUNGER/THIRST</a:t>
            </a:r>
          </a:p>
          <a:p>
            <a:pPr algn="ctr"/>
            <a:r>
              <a:rPr lang="en-US" dirty="0">
                <a:latin typeface="+mj-lt"/>
              </a:rPr>
              <a:t>FOR RIGHTEOUSNESS</a:t>
            </a:r>
          </a:p>
        </p:txBody>
      </p:sp>
      <p:sp>
        <p:nvSpPr>
          <p:cNvPr id="8" name="TextBox 7">
            <a:extLst>
              <a:ext uri="{FF2B5EF4-FFF2-40B4-BE49-F238E27FC236}">
                <a16:creationId xmlns:a16="http://schemas.microsoft.com/office/drawing/2014/main" id="{9089DC24-34AD-0F73-6C60-37384BA149CB}"/>
              </a:ext>
            </a:extLst>
          </p:cNvPr>
          <p:cNvSpPr txBox="1"/>
          <p:nvPr/>
        </p:nvSpPr>
        <p:spPr>
          <a:xfrm>
            <a:off x="5697962" y="5243978"/>
            <a:ext cx="2254028" cy="461665"/>
          </a:xfrm>
          <a:prstGeom prst="rect">
            <a:avLst/>
          </a:prstGeom>
          <a:noFill/>
        </p:spPr>
        <p:txBody>
          <a:bodyPr wrap="square" rtlCol="0">
            <a:spAutoFit/>
          </a:bodyPr>
          <a:lstStyle/>
          <a:p>
            <a:pPr algn="ctr"/>
            <a:r>
              <a:rPr lang="en-US" sz="2400" dirty="0">
                <a:latin typeface="+mj-lt"/>
              </a:rPr>
              <a:t>MERCIFUL</a:t>
            </a:r>
          </a:p>
        </p:txBody>
      </p:sp>
      <p:sp>
        <p:nvSpPr>
          <p:cNvPr id="9" name="TextBox 8">
            <a:extLst>
              <a:ext uri="{FF2B5EF4-FFF2-40B4-BE49-F238E27FC236}">
                <a16:creationId xmlns:a16="http://schemas.microsoft.com/office/drawing/2014/main" id="{CE4059FC-ECED-F955-0289-DCEDCFA10ADC}"/>
              </a:ext>
            </a:extLst>
          </p:cNvPr>
          <p:cNvSpPr txBox="1"/>
          <p:nvPr/>
        </p:nvSpPr>
        <p:spPr>
          <a:xfrm>
            <a:off x="8298029" y="5243978"/>
            <a:ext cx="2883872" cy="461665"/>
          </a:xfrm>
          <a:prstGeom prst="rect">
            <a:avLst/>
          </a:prstGeom>
          <a:noFill/>
        </p:spPr>
        <p:txBody>
          <a:bodyPr wrap="square" rtlCol="0">
            <a:spAutoFit/>
          </a:bodyPr>
          <a:lstStyle/>
          <a:p>
            <a:pPr algn="ctr"/>
            <a:r>
              <a:rPr lang="en-US" sz="2400" dirty="0">
                <a:latin typeface="+mj-lt"/>
              </a:rPr>
              <a:t>PEACEMAKERS</a:t>
            </a:r>
          </a:p>
        </p:txBody>
      </p:sp>
      <p:sp>
        <p:nvSpPr>
          <p:cNvPr id="12" name="TextBox 11">
            <a:extLst>
              <a:ext uri="{FF2B5EF4-FFF2-40B4-BE49-F238E27FC236}">
                <a16:creationId xmlns:a16="http://schemas.microsoft.com/office/drawing/2014/main" id="{5C6ACCFD-F449-D160-4655-B97E726B01D7}"/>
              </a:ext>
            </a:extLst>
          </p:cNvPr>
          <p:cNvSpPr txBox="1"/>
          <p:nvPr/>
        </p:nvSpPr>
        <p:spPr>
          <a:xfrm>
            <a:off x="7139897" y="1429354"/>
            <a:ext cx="2254028" cy="369332"/>
          </a:xfrm>
          <a:prstGeom prst="rect">
            <a:avLst/>
          </a:prstGeom>
          <a:noFill/>
        </p:spPr>
        <p:txBody>
          <a:bodyPr wrap="square" rtlCol="0">
            <a:spAutoFit/>
          </a:bodyPr>
          <a:lstStyle/>
          <a:p>
            <a:pPr algn="ctr"/>
            <a:r>
              <a:rPr lang="en-US" dirty="0">
                <a:latin typeface="+mj-lt"/>
              </a:rPr>
              <a:t>PURE HEART</a:t>
            </a:r>
          </a:p>
        </p:txBody>
      </p:sp>
      <p:sp>
        <p:nvSpPr>
          <p:cNvPr id="18" name="TextBox 17">
            <a:extLst>
              <a:ext uri="{FF2B5EF4-FFF2-40B4-BE49-F238E27FC236}">
                <a16:creationId xmlns:a16="http://schemas.microsoft.com/office/drawing/2014/main" id="{5E5947C2-7A77-F3C9-E7A8-2B1CBE98322A}"/>
              </a:ext>
            </a:extLst>
          </p:cNvPr>
          <p:cNvSpPr txBox="1"/>
          <p:nvPr/>
        </p:nvSpPr>
        <p:spPr>
          <a:xfrm>
            <a:off x="10054887" y="1426921"/>
            <a:ext cx="2254028" cy="369332"/>
          </a:xfrm>
          <a:prstGeom prst="rect">
            <a:avLst/>
          </a:prstGeom>
          <a:noFill/>
        </p:spPr>
        <p:txBody>
          <a:bodyPr wrap="square" rtlCol="0">
            <a:spAutoFit/>
          </a:bodyPr>
          <a:lstStyle/>
          <a:p>
            <a:pPr algn="ctr"/>
            <a:r>
              <a:rPr lang="en-US" dirty="0">
                <a:latin typeface="+mj-lt"/>
              </a:rPr>
              <a:t>PERSECUTED</a:t>
            </a:r>
          </a:p>
        </p:txBody>
      </p:sp>
    </p:spTree>
    <p:extLst>
      <p:ext uri="{BB962C8B-B14F-4D97-AF65-F5344CB8AC3E}">
        <p14:creationId xmlns:p14="http://schemas.microsoft.com/office/powerpoint/2010/main" val="1358547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p:bldP spid="9" grpId="0"/>
      <p:bldP spid="12"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0ECDB238-6B0D-8403-610C-543092DFFA66}"/>
              </a:ext>
            </a:extLst>
          </p:cNvPr>
          <p:cNvSpPr txBox="1"/>
          <p:nvPr/>
        </p:nvSpPr>
        <p:spPr>
          <a:xfrm>
            <a:off x="209550" y="219075"/>
            <a:ext cx="11772900" cy="830997"/>
          </a:xfrm>
          <a:prstGeom prst="rect">
            <a:avLst/>
          </a:prstGeom>
          <a:noFill/>
        </p:spPr>
        <p:txBody>
          <a:bodyPr wrap="square" rtlCol="0">
            <a:spAutoFit/>
          </a:bodyPr>
          <a:lstStyle/>
          <a:p>
            <a:pPr algn="ctr"/>
            <a:r>
              <a:rPr lang="en-US" sz="4800" dirty="0">
                <a:latin typeface="+mj-lt"/>
              </a:rPr>
              <a:t>FOUR NOTES ABOUT THE BEATITUDES</a:t>
            </a:r>
          </a:p>
        </p:txBody>
      </p:sp>
      <p:sp>
        <p:nvSpPr>
          <p:cNvPr id="21" name="Content Placeholder 20">
            <a:extLst>
              <a:ext uri="{FF2B5EF4-FFF2-40B4-BE49-F238E27FC236}">
                <a16:creationId xmlns:a16="http://schemas.microsoft.com/office/drawing/2014/main" id="{2E19EFB5-F6D3-8B4F-905E-3DDD9ABD30FF}"/>
              </a:ext>
            </a:extLst>
          </p:cNvPr>
          <p:cNvSpPr>
            <a:spLocks noGrp="1"/>
          </p:cNvSpPr>
          <p:nvPr>
            <p:ph idx="1"/>
          </p:nvPr>
        </p:nvSpPr>
        <p:spPr>
          <a:xfrm>
            <a:off x="838200" y="1619250"/>
            <a:ext cx="10515600" cy="4557713"/>
          </a:xfrm>
        </p:spPr>
        <p:txBody>
          <a:bodyPr>
            <a:normAutofit/>
          </a:bodyPr>
          <a:lstStyle/>
          <a:p>
            <a:r>
              <a:rPr lang="en-US" sz="4400" dirty="0"/>
              <a:t>They are absent of </a:t>
            </a:r>
            <a:r>
              <a:rPr lang="en-US" sz="4400" dirty="0">
                <a:latin typeface="+mj-lt"/>
              </a:rPr>
              <a:t>WORLDLY </a:t>
            </a:r>
            <a:r>
              <a:rPr lang="en-US" sz="4400" dirty="0"/>
              <a:t>wisdom!</a:t>
            </a:r>
          </a:p>
          <a:p>
            <a:r>
              <a:rPr lang="en-US" sz="4400" dirty="0"/>
              <a:t>They contain </a:t>
            </a:r>
            <a:r>
              <a:rPr lang="en-US" sz="4400" dirty="0">
                <a:latin typeface="+mj-lt"/>
              </a:rPr>
              <a:t>UNNATURAL</a:t>
            </a:r>
            <a:r>
              <a:rPr lang="en-US" sz="4400" dirty="0"/>
              <a:t> qualities!</a:t>
            </a:r>
          </a:p>
          <a:p>
            <a:r>
              <a:rPr lang="en-US" sz="4400" dirty="0"/>
              <a:t>They contain a </a:t>
            </a:r>
            <a:r>
              <a:rPr lang="en-US" sz="4400" dirty="0">
                <a:latin typeface="+mj-lt"/>
              </a:rPr>
              <a:t>COMPOSITE</a:t>
            </a:r>
            <a:r>
              <a:rPr lang="en-US" sz="4400" dirty="0"/>
              <a:t> sketch of kingdom citizens!</a:t>
            </a:r>
          </a:p>
          <a:p>
            <a:r>
              <a:rPr lang="en-US" sz="4400" dirty="0"/>
              <a:t>Few are </a:t>
            </a:r>
            <a:r>
              <a:rPr lang="en-US" sz="4400" dirty="0">
                <a:latin typeface="+mj-lt"/>
              </a:rPr>
              <a:t>BRAVE</a:t>
            </a:r>
            <a:r>
              <a:rPr lang="en-US" sz="4400" dirty="0"/>
              <a:t> enough to demonstrate them!</a:t>
            </a:r>
          </a:p>
        </p:txBody>
      </p:sp>
      <p:sp>
        <p:nvSpPr>
          <p:cNvPr id="26" name="Trapezoid 25">
            <a:extLst>
              <a:ext uri="{FF2B5EF4-FFF2-40B4-BE49-F238E27FC236}">
                <a16:creationId xmlns:a16="http://schemas.microsoft.com/office/drawing/2014/main" id="{01D9DB36-C230-EAB9-30E4-F42B9B247661}"/>
              </a:ext>
            </a:extLst>
          </p:cNvPr>
          <p:cNvSpPr/>
          <p:nvPr/>
        </p:nvSpPr>
        <p:spPr>
          <a:xfrm>
            <a:off x="4876800" y="1390650"/>
            <a:ext cx="6705600" cy="4576763"/>
          </a:xfrm>
          <a:custGeom>
            <a:avLst/>
            <a:gdLst>
              <a:gd name="connsiteX0" fmla="*/ 0 w 6210300"/>
              <a:gd name="connsiteY0" fmla="*/ 4557713 h 4557713"/>
              <a:gd name="connsiteX1" fmla="*/ 0 w 6210300"/>
              <a:gd name="connsiteY1" fmla="*/ 0 h 4557713"/>
              <a:gd name="connsiteX2" fmla="*/ 6210300 w 6210300"/>
              <a:gd name="connsiteY2" fmla="*/ 0 h 4557713"/>
              <a:gd name="connsiteX3" fmla="*/ 6210300 w 6210300"/>
              <a:gd name="connsiteY3" fmla="*/ 4557713 h 4557713"/>
              <a:gd name="connsiteX4" fmla="*/ 0 w 6210300"/>
              <a:gd name="connsiteY4" fmla="*/ 4557713 h 4557713"/>
              <a:gd name="connsiteX0" fmla="*/ 0 w 6210300"/>
              <a:gd name="connsiteY0" fmla="*/ 4576763 h 4576763"/>
              <a:gd name="connsiteX1" fmla="*/ 2057400 w 6210300"/>
              <a:gd name="connsiteY1" fmla="*/ 0 h 4576763"/>
              <a:gd name="connsiteX2" fmla="*/ 6210300 w 6210300"/>
              <a:gd name="connsiteY2" fmla="*/ 19050 h 4576763"/>
              <a:gd name="connsiteX3" fmla="*/ 6210300 w 6210300"/>
              <a:gd name="connsiteY3" fmla="*/ 4576763 h 4576763"/>
              <a:gd name="connsiteX4" fmla="*/ 0 w 6210300"/>
              <a:gd name="connsiteY4" fmla="*/ 4576763 h 457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0300" h="4576763">
                <a:moveTo>
                  <a:pt x="0" y="4576763"/>
                </a:moveTo>
                <a:lnTo>
                  <a:pt x="2057400" y="0"/>
                </a:lnTo>
                <a:lnTo>
                  <a:pt x="6210300" y="19050"/>
                </a:lnTo>
                <a:lnTo>
                  <a:pt x="6210300" y="4576763"/>
                </a:lnTo>
                <a:lnTo>
                  <a:pt x="0" y="4576763"/>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apezoid 25">
            <a:extLst>
              <a:ext uri="{FF2B5EF4-FFF2-40B4-BE49-F238E27FC236}">
                <a16:creationId xmlns:a16="http://schemas.microsoft.com/office/drawing/2014/main" id="{36E29F75-6BB3-A9E9-1231-9EDC12CC7538}"/>
              </a:ext>
            </a:extLst>
          </p:cNvPr>
          <p:cNvSpPr/>
          <p:nvPr/>
        </p:nvSpPr>
        <p:spPr>
          <a:xfrm rot="10800000">
            <a:off x="438150" y="1390650"/>
            <a:ext cx="6705600" cy="4576763"/>
          </a:xfrm>
          <a:custGeom>
            <a:avLst/>
            <a:gdLst>
              <a:gd name="connsiteX0" fmla="*/ 0 w 6210300"/>
              <a:gd name="connsiteY0" fmla="*/ 4557713 h 4557713"/>
              <a:gd name="connsiteX1" fmla="*/ 0 w 6210300"/>
              <a:gd name="connsiteY1" fmla="*/ 0 h 4557713"/>
              <a:gd name="connsiteX2" fmla="*/ 6210300 w 6210300"/>
              <a:gd name="connsiteY2" fmla="*/ 0 h 4557713"/>
              <a:gd name="connsiteX3" fmla="*/ 6210300 w 6210300"/>
              <a:gd name="connsiteY3" fmla="*/ 4557713 h 4557713"/>
              <a:gd name="connsiteX4" fmla="*/ 0 w 6210300"/>
              <a:gd name="connsiteY4" fmla="*/ 4557713 h 4557713"/>
              <a:gd name="connsiteX0" fmla="*/ 0 w 6210300"/>
              <a:gd name="connsiteY0" fmla="*/ 4576763 h 4576763"/>
              <a:gd name="connsiteX1" fmla="*/ 2057400 w 6210300"/>
              <a:gd name="connsiteY1" fmla="*/ 0 h 4576763"/>
              <a:gd name="connsiteX2" fmla="*/ 6210300 w 6210300"/>
              <a:gd name="connsiteY2" fmla="*/ 19050 h 4576763"/>
              <a:gd name="connsiteX3" fmla="*/ 6210300 w 6210300"/>
              <a:gd name="connsiteY3" fmla="*/ 4576763 h 4576763"/>
              <a:gd name="connsiteX4" fmla="*/ 0 w 6210300"/>
              <a:gd name="connsiteY4" fmla="*/ 4576763 h 457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0300" h="4576763">
                <a:moveTo>
                  <a:pt x="0" y="4576763"/>
                </a:moveTo>
                <a:lnTo>
                  <a:pt x="2057400" y="0"/>
                </a:lnTo>
                <a:lnTo>
                  <a:pt x="6210300" y="19050"/>
                </a:lnTo>
                <a:lnTo>
                  <a:pt x="6210300" y="4576763"/>
                </a:lnTo>
                <a:lnTo>
                  <a:pt x="0" y="4576763"/>
                </a:lnTo>
                <a:close/>
              </a:path>
            </a:pathLst>
          </a:custGeom>
          <a:solidFill>
            <a:schemeClr val="tx1">
              <a:lumMod val="75000"/>
              <a:lumOff val="25000"/>
            </a:schemeClr>
          </a:solidFill>
          <a:ln>
            <a:no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20C743F-88B6-6DB1-1B02-C7E8FC4D7AEC}"/>
              </a:ext>
            </a:extLst>
          </p:cNvPr>
          <p:cNvSpPr txBox="1"/>
          <p:nvPr/>
        </p:nvSpPr>
        <p:spPr>
          <a:xfrm>
            <a:off x="6924676" y="1658510"/>
            <a:ext cx="4695825" cy="3539430"/>
          </a:xfrm>
          <a:custGeom>
            <a:avLst/>
            <a:gdLst>
              <a:gd name="connsiteX0" fmla="*/ 0 w 4514849"/>
              <a:gd name="connsiteY0" fmla="*/ 0 h 4524315"/>
              <a:gd name="connsiteX1" fmla="*/ 4514849 w 4514849"/>
              <a:gd name="connsiteY1" fmla="*/ 0 h 4524315"/>
              <a:gd name="connsiteX2" fmla="*/ 4514849 w 4514849"/>
              <a:gd name="connsiteY2" fmla="*/ 4524315 h 4524315"/>
              <a:gd name="connsiteX3" fmla="*/ 0 w 4514849"/>
              <a:gd name="connsiteY3" fmla="*/ 4524315 h 4524315"/>
              <a:gd name="connsiteX4" fmla="*/ 0 w 4514849"/>
              <a:gd name="connsiteY4" fmla="*/ 0 h 4524315"/>
              <a:gd name="connsiteX0" fmla="*/ 2076450 w 6591299"/>
              <a:gd name="connsiteY0" fmla="*/ 0 h 4524315"/>
              <a:gd name="connsiteX1" fmla="*/ 6591299 w 6591299"/>
              <a:gd name="connsiteY1" fmla="*/ 0 h 4524315"/>
              <a:gd name="connsiteX2" fmla="*/ 6591299 w 6591299"/>
              <a:gd name="connsiteY2" fmla="*/ 4524315 h 4524315"/>
              <a:gd name="connsiteX3" fmla="*/ 0 w 6591299"/>
              <a:gd name="connsiteY3" fmla="*/ 4467165 h 4524315"/>
              <a:gd name="connsiteX4" fmla="*/ 2076450 w 6591299"/>
              <a:gd name="connsiteY4" fmla="*/ 0 h 452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299" h="4524315">
                <a:moveTo>
                  <a:pt x="2076450" y="0"/>
                </a:moveTo>
                <a:lnTo>
                  <a:pt x="6591299" y="0"/>
                </a:lnTo>
                <a:lnTo>
                  <a:pt x="6591299" y="4524315"/>
                </a:lnTo>
                <a:lnTo>
                  <a:pt x="0" y="4467165"/>
                </a:lnTo>
                <a:lnTo>
                  <a:pt x="2076450" y="0"/>
                </a:lnTo>
                <a:close/>
              </a:path>
            </a:pathLst>
          </a:custGeom>
          <a:noFill/>
        </p:spPr>
        <p:txBody>
          <a:bodyPr wrap="square" rtlCol="0">
            <a:spAutoFit/>
          </a:bodyPr>
          <a:lstStyle/>
          <a:p>
            <a:r>
              <a:rPr lang="en-US" sz="3200" dirty="0">
                <a:solidFill>
                  <a:schemeClr val="tx1">
                    <a:lumMod val="75000"/>
                    <a:lumOff val="25000"/>
                  </a:schemeClr>
                </a:solidFill>
                <a:effectLst/>
                <a:ea typeface="Calibri" panose="020F0502020204030204" pitchFamily="34" charset="0"/>
                <a:cs typeface="Times New Roman" panose="02020603050405020304" pitchFamily="18" charset="0"/>
              </a:rPr>
              <a:t>“If there is anybody in this land who thoroughly believes that the meek shall inherit the earth, they have not often enough let their presence be known.”</a:t>
            </a:r>
            <a:endParaRPr lang="en-US" sz="3200" dirty="0">
              <a:solidFill>
                <a:schemeClr val="tx1">
                  <a:lumMod val="75000"/>
                  <a:lumOff val="25000"/>
                </a:schemeClr>
              </a:solidFill>
            </a:endParaRPr>
          </a:p>
        </p:txBody>
      </p:sp>
      <p:sp>
        <p:nvSpPr>
          <p:cNvPr id="33" name="TextBox 32">
            <a:extLst>
              <a:ext uri="{FF2B5EF4-FFF2-40B4-BE49-F238E27FC236}">
                <a16:creationId xmlns:a16="http://schemas.microsoft.com/office/drawing/2014/main" id="{862C4AE5-0423-493A-0842-A3D2F5E6C8F8}"/>
              </a:ext>
            </a:extLst>
          </p:cNvPr>
          <p:cNvSpPr txBox="1"/>
          <p:nvPr/>
        </p:nvSpPr>
        <p:spPr>
          <a:xfrm>
            <a:off x="7462838" y="5140791"/>
            <a:ext cx="4695825" cy="646331"/>
          </a:xfrm>
          <a:custGeom>
            <a:avLst/>
            <a:gdLst>
              <a:gd name="connsiteX0" fmla="*/ 0 w 4514849"/>
              <a:gd name="connsiteY0" fmla="*/ 0 h 4524315"/>
              <a:gd name="connsiteX1" fmla="*/ 4514849 w 4514849"/>
              <a:gd name="connsiteY1" fmla="*/ 0 h 4524315"/>
              <a:gd name="connsiteX2" fmla="*/ 4514849 w 4514849"/>
              <a:gd name="connsiteY2" fmla="*/ 4524315 h 4524315"/>
              <a:gd name="connsiteX3" fmla="*/ 0 w 4514849"/>
              <a:gd name="connsiteY3" fmla="*/ 4524315 h 4524315"/>
              <a:gd name="connsiteX4" fmla="*/ 0 w 4514849"/>
              <a:gd name="connsiteY4" fmla="*/ 0 h 4524315"/>
              <a:gd name="connsiteX0" fmla="*/ 2076450 w 6591299"/>
              <a:gd name="connsiteY0" fmla="*/ 0 h 4524315"/>
              <a:gd name="connsiteX1" fmla="*/ 6591299 w 6591299"/>
              <a:gd name="connsiteY1" fmla="*/ 0 h 4524315"/>
              <a:gd name="connsiteX2" fmla="*/ 6591299 w 6591299"/>
              <a:gd name="connsiteY2" fmla="*/ 4524315 h 4524315"/>
              <a:gd name="connsiteX3" fmla="*/ 0 w 6591299"/>
              <a:gd name="connsiteY3" fmla="*/ 4467165 h 4524315"/>
              <a:gd name="connsiteX4" fmla="*/ 2076450 w 6591299"/>
              <a:gd name="connsiteY4" fmla="*/ 0 h 452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299" h="4524315">
                <a:moveTo>
                  <a:pt x="2076450" y="0"/>
                </a:moveTo>
                <a:lnTo>
                  <a:pt x="6591299" y="0"/>
                </a:lnTo>
                <a:lnTo>
                  <a:pt x="6591299" y="4524315"/>
                </a:lnTo>
                <a:lnTo>
                  <a:pt x="0" y="4467165"/>
                </a:lnTo>
                <a:lnTo>
                  <a:pt x="2076450" y="0"/>
                </a:lnTo>
                <a:close/>
              </a:path>
            </a:pathLst>
          </a:custGeom>
          <a:noFill/>
        </p:spPr>
        <p:txBody>
          <a:bodyPr wrap="square" rtlCol="0">
            <a:spAutoFit/>
          </a:bodyPr>
          <a:lstStyle/>
          <a:p>
            <a:r>
              <a:rPr lang="en-US" sz="3600" dirty="0">
                <a:solidFill>
                  <a:schemeClr val="tx1">
                    <a:lumMod val="75000"/>
                    <a:lumOff val="25000"/>
                  </a:schemeClr>
                </a:solidFill>
                <a:effectLst/>
                <a:latin typeface="+mj-lt"/>
                <a:ea typeface="Calibri" panose="020F0502020204030204" pitchFamily="34" charset="0"/>
                <a:cs typeface="Times New Roman" panose="02020603050405020304" pitchFamily="18" charset="0"/>
              </a:rPr>
              <a:t>W.E.B. Du Bois</a:t>
            </a:r>
            <a:endParaRPr lang="en-US" sz="3600" dirty="0">
              <a:solidFill>
                <a:schemeClr val="tx1">
                  <a:lumMod val="75000"/>
                  <a:lumOff val="25000"/>
                </a:schemeClr>
              </a:solidFill>
              <a:latin typeface="+mj-lt"/>
            </a:endParaRPr>
          </a:p>
        </p:txBody>
      </p:sp>
      <p:sp>
        <p:nvSpPr>
          <p:cNvPr id="34" name="TextBox 33">
            <a:extLst>
              <a:ext uri="{FF2B5EF4-FFF2-40B4-BE49-F238E27FC236}">
                <a16:creationId xmlns:a16="http://schemas.microsoft.com/office/drawing/2014/main" id="{69FC9C06-4508-CEE8-11A4-6732B104C059}"/>
              </a:ext>
            </a:extLst>
          </p:cNvPr>
          <p:cNvSpPr txBox="1"/>
          <p:nvPr/>
        </p:nvSpPr>
        <p:spPr>
          <a:xfrm>
            <a:off x="533398" y="1504949"/>
            <a:ext cx="4953000" cy="3539430"/>
          </a:xfrm>
          <a:custGeom>
            <a:avLst/>
            <a:gdLst>
              <a:gd name="connsiteX0" fmla="*/ 0 w 4514849"/>
              <a:gd name="connsiteY0" fmla="*/ 0 h 4524315"/>
              <a:gd name="connsiteX1" fmla="*/ 4514849 w 4514849"/>
              <a:gd name="connsiteY1" fmla="*/ 0 h 4524315"/>
              <a:gd name="connsiteX2" fmla="*/ 4514849 w 4514849"/>
              <a:gd name="connsiteY2" fmla="*/ 4524315 h 4524315"/>
              <a:gd name="connsiteX3" fmla="*/ 0 w 4514849"/>
              <a:gd name="connsiteY3" fmla="*/ 4524315 h 4524315"/>
              <a:gd name="connsiteX4" fmla="*/ 0 w 4514849"/>
              <a:gd name="connsiteY4" fmla="*/ 0 h 4524315"/>
              <a:gd name="connsiteX0" fmla="*/ 2076450 w 6591299"/>
              <a:gd name="connsiteY0" fmla="*/ 0 h 4524315"/>
              <a:gd name="connsiteX1" fmla="*/ 6591299 w 6591299"/>
              <a:gd name="connsiteY1" fmla="*/ 0 h 4524315"/>
              <a:gd name="connsiteX2" fmla="*/ 6591299 w 6591299"/>
              <a:gd name="connsiteY2" fmla="*/ 4524315 h 4524315"/>
              <a:gd name="connsiteX3" fmla="*/ 0 w 6591299"/>
              <a:gd name="connsiteY3" fmla="*/ 4467165 h 4524315"/>
              <a:gd name="connsiteX4" fmla="*/ 2076450 w 6591299"/>
              <a:gd name="connsiteY4" fmla="*/ 0 h 452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299" h="4524315">
                <a:moveTo>
                  <a:pt x="2076450" y="0"/>
                </a:moveTo>
                <a:lnTo>
                  <a:pt x="6591299" y="0"/>
                </a:lnTo>
                <a:lnTo>
                  <a:pt x="6591299" y="4524315"/>
                </a:lnTo>
                <a:lnTo>
                  <a:pt x="0" y="4467165"/>
                </a:lnTo>
                <a:lnTo>
                  <a:pt x="2076450" y="0"/>
                </a:lnTo>
                <a:close/>
              </a:path>
            </a:pathLst>
          </a:custGeom>
          <a:noFill/>
        </p:spPr>
        <p:txBody>
          <a:bodyPr wrap="square" rtlCol="0">
            <a:spAutoFit/>
          </a:bodyPr>
          <a:lstStyle/>
          <a:p>
            <a:r>
              <a:rPr lang="en-US" sz="2800" dirty="0">
                <a:solidFill>
                  <a:schemeClr val="bg1">
                    <a:lumMod val="75000"/>
                  </a:schemeClr>
                </a:solidFill>
                <a:effectLst/>
                <a:ea typeface="Calibri" panose="020F0502020204030204" pitchFamily="34" charset="0"/>
                <a:cs typeface="Times New Roman" panose="02020603050405020304" pitchFamily="18" charset="0"/>
              </a:rPr>
              <a:t>“For some reason, the most vocal Christians among us never mention the Beatitudes... . 'Blessed are the merciful' in a courtroom? 'Blessed are the peacemakers' in the Pentagon? Give me a break!”</a:t>
            </a:r>
            <a:endParaRPr lang="en-US" sz="2800" dirty="0">
              <a:solidFill>
                <a:schemeClr val="bg1">
                  <a:lumMod val="75000"/>
                </a:schemeClr>
              </a:solidFill>
            </a:endParaRPr>
          </a:p>
        </p:txBody>
      </p:sp>
      <p:sp>
        <p:nvSpPr>
          <p:cNvPr id="36" name="TextBox 35">
            <a:extLst>
              <a:ext uri="{FF2B5EF4-FFF2-40B4-BE49-F238E27FC236}">
                <a16:creationId xmlns:a16="http://schemas.microsoft.com/office/drawing/2014/main" id="{7470B5F0-FAD3-2C38-DAF7-6E17AE0B072E}"/>
              </a:ext>
            </a:extLst>
          </p:cNvPr>
          <p:cNvSpPr txBox="1"/>
          <p:nvPr/>
        </p:nvSpPr>
        <p:spPr>
          <a:xfrm>
            <a:off x="838200" y="4915584"/>
            <a:ext cx="4695825" cy="646331"/>
          </a:xfrm>
          <a:custGeom>
            <a:avLst/>
            <a:gdLst>
              <a:gd name="connsiteX0" fmla="*/ 0 w 4514849"/>
              <a:gd name="connsiteY0" fmla="*/ 0 h 4524315"/>
              <a:gd name="connsiteX1" fmla="*/ 4514849 w 4514849"/>
              <a:gd name="connsiteY1" fmla="*/ 0 h 4524315"/>
              <a:gd name="connsiteX2" fmla="*/ 4514849 w 4514849"/>
              <a:gd name="connsiteY2" fmla="*/ 4524315 h 4524315"/>
              <a:gd name="connsiteX3" fmla="*/ 0 w 4514849"/>
              <a:gd name="connsiteY3" fmla="*/ 4524315 h 4524315"/>
              <a:gd name="connsiteX4" fmla="*/ 0 w 4514849"/>
              <a:gd name="connsiteY4" fmla="*/ 0 h 4524315"/>
              <a:gd name="connsiteX0" fmla="*/ 2076450 w 6591299"/>
              <a:gd name="connsiteY0" fmla="*/ 0 h 4524315"/>
              <a:gd name="connsiteX1" fmla="*/ 6591299 w 6591299"/>
              <a:gd name="connsiteY1" fmla="*/ 0 h 4524315"/>
              <a:gd name="connsiteX2" fmla="*/ 6591299 w 6591299"/>
              <a:gd name="connsiteY2" fmla="*/ 4524315 h 4524315"/>
              <a:gd name="connsiteX3" fmla="*/ 0 w 6591299"/>
              <a:gd name="connsiteY3" fmla="*/ 4467165 h 4524315"/>
              <a:gd name="connsiteX4" fmla="*/ 2076450 w 6591299"/>
              <a:gd name="connsiteY4" fmla="*/ 0 h 452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299" h="4524315">
                <a:moveTo>
                  <a:pt x="2076450" y="0"/>
                </a:moveTo>
                <a:lnTo>
                  <a:pt x="6591299" y="0"/>
                </a:lnTo>
                <a:lnTo>
                  <a:pt x="6591299" y="4524315"/>
                </a:lnTo>
                <a:lnTo>
                  <a:pt x="0" y="4467165"/>
                </a:lnTo>
                <a:lnTo>
                  <a:pt x="2076450" y="0"/>
                </a:lnTo>
                <a:close/>
              </a:path>
            </a:pathLst>
          </a:custGeom>
          <a:noFill/>
        </p:spPr>
        <p:txBody>
          <a:bodyPr wrap="square" rtlCol="0">
            <a:spAutoFit/>
          </a:bodyPr>
          <a:lstStyle/>
          <a:p>
            <a:r>
              <a:rPr lang="en-US" sz="3600" dirty="0">
                <a:solidFill>
                  <a:schemeClr val="bg1">
                    <a:lumMod val="75000"/>
                  </a:schemeClr>
                </a:solidFill>
                <a:effectLst/>
                <a:latin typeface="+mj-lt"/>
                <a:ea typeface="Calibri" panose="020F0502020204030204" pitchFamily="34" charset="0"/>
                <a:cs typeface="Times New Roman" panose="02020603050405020304" pitchFamily="18" charset="0"/>
              </a:rPr>
              <a:t>Kurt Vonnegut</a:t>
            </a:r>
            <a:endParaRPr lang="en-US" sz="3600" dirty="0">
              <a:solidFill>
                <a:schemeClr val="bg1">
                  <a:lumMod val="75000"/>
                </a:schemeClr>
              </a:solidFill>
              <a:latin typeface="+mj-lt"/>
            </a:endParaRPr>
          </a:p>
        </p:txBody>
      </p:sp>
    </p:spTree>
    <p:extLst>
      <p:ext uri="{BB962C8B-B14F-4D97-AF65-F5344CB8AC3E}">
        <p14:creationId xmlns:p14="http://schemas.microsoft.com/office/powerpoint/2010/main" val="102512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fade">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fade">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fade">
                                      <p:cBhvr>
                                        <p:cTn id="22" dur="500"/>
                                        <p:tgtEl>
                                          <p:spTgt spid="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1000"/>
                                        <p:tgtEl>
                                          <p:spTgt spid="36"/>
                                        </p:tgtEl>
                                      </p:cBhvr>
                                    </p:animEffect>
                                    <p:anim calcmode="lin" valueType="num">
                                      <p:cBhvr>
                                        <p:cTn id="55" dur="1000" fill="hold"/>
                                        <p:tgtEl>
                                          <p:spTgt spid="36"/>
                                        </p:tgtEl>
                                        <p:attrNameLst>
                                          <p:attrName>ppt_x</p:attrName>
                                        </p:attrNameLst>
                                      </p:cBhvr>
                                      <p:tavLst>
                                        <p:tav tm="0">
                                          <p:val>
                                            <p:strVal val="#ppt_x"/>
                                          </p:val>
                                        </p:tav>
                                        <p:tav tm="100000">
                                          <p:val>
                                            <p:strVal val="#ppt_x"/>
                                          </p:val>
                                        </p:tav>
                                      </p:tavLst>
                                    </p:anim>
                                    <p:anim calcmode="lin" valueType="num">
                                      <p:cBhvr>
                                        <p:cTn id="5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6" grpId="0" animBg="1"/>
      <p:bldP spid="27" grpId="0" animBg="1"/>
      <p:bldP spid="28" grpId="0"/>
      <p:bldP spid="33" grpId="0"/>
      <p:bldP spid="34"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61656-16C8-5751-93AE-EF9CB5E32F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429641B-A17C-5858-741A-228C9724C3B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7272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BCF741-F6F1-4556-AA8D-1149B7CD784A}"/>
              </a:ext>
            </a:extLst>
          </p:cNvPr>
          <p:cNvSpPr>
            <a:spLocks noGrp="1"/>
          </p:cNvSpPr>
          <p:nvPr>
            <p:ph type="title"/>
          </p:nvPr>
        </p:nvSpPr>
        <p:spPr>
          <a:xfrm>
            <a:off x="514350" y="422275"/>
            <a:ext cx="11163300" cy="1325563"/>
          </a:xfrm>
        </p:spPr>
        <p:txBody>
          <a:bodyPr/>
          <a:lstStyle/>
          <a:p>
            <a:r>
              <a:rPr lang="en-US" dirty="0"/>
              <a:t>A KINGDOM OF FAILURES AND LOSERS</a:t>
            </a:r>
          </a:p>
        </p:txBody>
      </p:sp>
      <p:sp>
        <p:nvSpPr>
          <p:cNvPr id="6" name="Content Placeholder 5">
            <a:extLst>
              <a:ext uri="{FF2B5EF4-FFF2-40B4-BE49-F238E27FC236}">
                <a16:creationId xmlns:a16="http://schemas.microsoft.com/office/drawing/2014/main" id="{7DCF875B-4642-D7CB-7775-9A50EC2F39B7}"/>
              </a:ext>
            </a:extLst>
          </p:cNvPr>
          <p:cNvSpPr>
            <a:spLocks noGrp="1"/>
          </p:cNvSpPr>
          <p:nvPr>
            <p:ph idx="1"/>
          </p:nvPr>
        </p:nvSpPr>
        <p:spPr>
          <a:xfrm>
            <a:off x="514350" y="1882775"/>
            <a:ext cx="11163300" cy="4351338"/>
          </a:xfrm>
        </p:spPr>
        <p:txBody>
          <a:bodyPr>
            <a:normAutofit/>
          </a:bodyPr>
          <a:lstStyle/>
          <a:p>
            <a:r>
              <a:rPr lang="en-US" sz="3600" dirty="0"/>
              <a:t>Poor in Spirit</a:t>
            </a:r>
          </a:p>
          <a:p>
            <a:pPr lvl="1"/>
            <a:r>
              <a:rPr lang="en-US" sz="3200" dirty="0"/>
              <a:t>To recognize spiritual destitution…becoming a beggar</a:t>
            </a:r>
          </a:p>
          <a:p>
            <a:pPr lvl="1"/>
            <a:r>
              <a:rPr lang="en-US" sz="3200" dirty="0"/>
              <a:t>Root word for poor = crouch/cringe</a:t>
            </a:r>
          </a:p>
          <a:p>
            <a:r>
              <a:rPr lang="en-US" sz="3600" dirty="0"/>
              <a:t>Mourners</a:t>
            </a:r>
          </a:p>
          <a:p>
            <a:pPr lvl="1"/>
            <a:r>
              <a:rPr lang="en-US" sz="3200" dirty="0"/>
              <a:t>A reaction to our spiritual failure</a:t>
            </a:r>
          </a:p>
          <a:p>
            <a:pPr lvl="1"/>
            <a:r>
              <a:rPr lang="en-US" sz="3200" dirty="0"/>
              <a:t>People seeking consolation</a:t>
            </a:r>
          </a:p>
        </p:txBody>
      </p:sp>
      <p:grpSp>
        <p:nvGrpSpPr>
          <p:cNvPr id="26" name="Group 25">
            <a:extLst>
              <a:ext uri="{FF2B5EF4-FFF2-40B4-BE49-F238E27FC236}">
                <a16:creationId xmlns:a16="http://schemas.microsoft.com/office/drawing/2014/main" id="{6B5A2490-C695-34B1-78C3-592F964A4609}"/>
              </a:ext>
            </a:extLst>
          </p:cNvPr>
          <p:cNvGrpSpPr/>
          <p:nvPr/>
        </p:nvGrpSpPr>
        <p:grpSpPr>
          <a:xfrm>
            <a:off x="4876800" y="1390650"/>
            <a:ext cx="7281863" cy="4576763"/>
            <a:chOff x="4876800" y="1390650"/>
            <a:chExt cx="7281863" cy="4576763"/>
          </a:xfrm>
        </p:grpSpPr>
        <p:sp>
          <p:nvSpPr>
            <p:cNvPr id="8" name="Trapezoid 25">
              <a:extLst>
                <a:ext uri="{FF2B5EF4-FFF2-40B4-BE49-F238E27FC236}">
                  <a16:creationId xmlns:a16="http://schemas.microsoft.com/office/drawing/2014/main" id="{0F91CCF0-05CF-F6FF-12C6-19E10D3A1098}"/>
                </a:ext>
              </a:extLst>
            </p:cNvPr>
            <p:cNvSpPr/>
            <p:nvPr/>
          </p:nvSpPr>
          <p:spPr>
            <a:xfrm>
              <a:off x="4876800" y="1390650"/>
              <a:ext cx="6705600" cy="4576763"/>
            </a:xfrm>
            <a:custGeom>
              <a:avLst/>
              <a:gdLst>
                <a:gd name="connsiteX0" fmla="*/ 0 w 6210300"/>
                <a:gd name="connsiteY0" fmla="*/ 4557713 h 4557713"/>
                <a:gd name="connsiteX1" fmla="*/ 0 w 6210300"/>
                <a:gd name="connsiteY1" fmla="*/ 0 h 4557713"/>
                <a:gd name="connsiteX2" fmla="*/ 6210300 w 6210300"/>
                <a:gd name="connsiteY2" fmla="*/ 0 h 4557713"/>
                <a:gd name="connsiteX3" fmla="*/ 6210300 w 6210300"/>
                <a:gd name="connsiteY3" fmla="*/ 4557713 h 4557713"/>
                <a:gd name="connsiteX4" fmla="*/ 0 w 6210300"/>
                <a:gd name="connsiteY4" fmla="*/ 4557713 h 4557713"/>
                <a:gd name="connsiteX0" fmla="*/ 0 w 6210300"/>
                <a:gd name="connsiteY0" fmla="*/ 4576763 h 4576763"/>
                <a:gd name="connsiteX1" fmla="*/ 2057400 w 6210300"/>
                <a:gd name="connsiteY1" fmla="*/ 0 h 4576763"/>
                <a:gd name="connsiteX2" fmla="*/ 6210300 w 6210300"/>
                <a:gd name="connsiteY2" fmla="*/ 19050 h 4576763"/>
                <a:gd name="connsiteX3" fmla="*/ 6210300 w 6210300"/>
                <a:gd name="connsiteY3" fmla="*/ 4576763 h 4576763"/>
                <a:gd name="connsiteX4" fmla="*/ 0 w 6210300"/>
                <a:gd name="connsiteY4" fmla="*/ 4576763 h 457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0300" h="4576763">
                  <a:moveTo>
                    <a:pt x="0" y="4576763"/>
                  </a:moveTo>
                  <a:lnTo>
                    <a:pt x="2057400" y="0"/>
                  </a:lnTo>
                  <a:lnTo>
                    <a:pt x="6210300" y="19050"/>
                  </a:lnTo>
                  <a:lnTo>
                    <a:pt x="6210300" y="4576763"/>
                  </a:lnTo>
                  <a:lnTo>
                    <a:pt x="0" y="4576763"/>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096C4A9-4A70-97F5-C67F-135F1569A1FC}"/>
                </a:ext>
              </a:extLst>
            </p:cNvPr>
            <p:cNvSpPr txBox="1"/>
            <p:nvPr/>
          </p:nvSpPr>
          <p:spPr>
            <a:xfrm>
              <a:off x="6924676" y="1658510"/>
              <a:ext cx="4695825" cy="3539430"/>
            </a:xfrm>
            <a:custGeom>
              <a:avLst/>
              <a:gdLst>
                <a:gd name="connsiteX0" fmla="*/ 0 w 4514849"/>
                <a:gd name="connsiteY0" fmla="*/ 0 h 4524315"/>
                <a:gd name="connsiteX1" fmla="*/ 4514849 w 4514849"/>
                <a:gd name="connsiteY1" fmla="*/ 0 h 4524315"/>
                <a:gd name="connsiteX2" fmla="*/ 4514849 w 4514849"/>
                <a:gd name="connsiteY2" fmla="*/ 4524315 h 4524315"/>
                <a:gd name="connsiteX3" fmla="*/ 0 w 4514849"/>
                <a:gd name="connsiteY3" fmla="*/ 4524315 h 4524315"/>
                <a:gd name="connsiteX4" fmla="*/ 0 w 4514849"/>
                <a:gd name="connsiteY4" fmla="*/ 0 h 4524315"/>
                <a:gd name="connsiteX0" fmla="*/ 2076450 w 6591299"/>
                <a:gd name="connsiteY0" fmla="*/ 0 h 4524315"/>
                <a:gd name="connsiteX1" fmla="*/ 6591299 w 6591299"/>
                <a:gd name="connsiteY1" fmla="*/ 0 h 4524315"/>
                <a:gd name="connsiteX2" fmla="*/ 6591299 w 6591299"/>
                <a:gd name="connsiteY2" fmla="*/ 4524315 h 4524315"/>
                <a:gd name="connsiteX3" fmla="*/ 0 w 6591299"/>
                <a:gd name="connsiteY3" fmla="*/ 4467165 h 4524315"/>
                <a:gd name="connsiteX4" fmla="*/ 2076450 w 6591299"/>
                <a:gd name="connsiteY4" fmla="*/ 0 h 452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299" h="4524315">
                  <a:moveTo>
                    <a:pt x="2076450" y="0"/>
                  </a:moveTo>
                  <a:lnTo>
                    <a:pt x="6591299" y="0"/>
                  </a:lnTo>
                  <a:lnTo>
                    <a:pt x="6591299" y="4524315"/>
                  </a:lnTo>
                  <a:lnTo>
                    <a:pt x="0" y="4467165"/>
                  </a:lnTo>
                  <a:lnTo>
                    <a:pt x="2076450" y="0"/>
                  </a:lnTo>
                  <a:close/>
                </a:path>
              </a:pathLst>
            </a:custGeom>
            <a:noFill/>
          </p:spPr>
          <p:txBody>
            <a:bodyPr wrap="square" rtlCol="0">
              <a:spAutoFit/>
            </a:bodyPr>
            <a:lstStyle/>
            <a:p>
              <a:r>
                <a:rPr lang="en-US" sz="3200" b="1" dirty="0">
                  <a:solidFill>
                    <a:schemeClr val="tx1">
                      <a:lumMod val="75000"/>
                      <a:lumOff val="25000"/>
                    </a:schemeClr>
                  </a:solidFill>
                </a:rPr>
                <a:t>It is better to go to a house of mourning than to go to a house of feasting, because that is the end of every man, and the living takes it to heart.</a:t>
              </a:r>
              <a:endParaRPr lang="en-US" sz="4800" dirty="0">
                <a:solidFill>
                  <a:schemeClr val="tx1">
                    <a:lumMod val="75000"/>
                    <a:lumOff val="25000"/>
                  </a:schemeClr>
                </a:solidFill>
              </a:endParaRPr>
            </a:p>
          </p:txBody>
        </p:sp>
        <p:sp>
          <p:nvSpPr>
            <p:cNvPr id="18" name="TextBox 17">
              <a:extLst>
                <a:ext uri="{FF2B5EF4-FFF2-40B4-BE49-F238E27FC236}">
                  <a16:creationId xmlns:a16="http://schemas.microsoft.com/office/drawing/2014/main" id="{C2A08DFB-AA9E-7ED8-15DF-524C3F3E4441}"/>
                </a:ext>
              </a:extLst>
            </p:cNvPr>
            <p:cNvSpPr txBox="1"/>
            <p:nvPr/>
          </p:nvSpPr>
          <p:spPr>
            <a:xfrm>
              <a:off x="7462838" y="5140791"/>
              <a:ext cx="4695825" cy="646331"/>
            </a:xfrm>
            <a:custGeom>
              <a:avLst/>
              <a:gdLst>
                <a:gd name="connsiteX0" fmla="*/ 0 w 4514849"/>
                <a:gd name="connsiteY0" fmla="*/ 0 h 4524315"/>
                <a:gd name="connsiteX1" fmla="*/ 4514849 w 4514849"/>
                <a:gd name="connsiteY1" fmla="*/ 0 h 4524315"/>
                <a:gd name="connsiteX2" fmla="*/ 4514849 w 4514849"/>
                <a:gd name="connsiteY2" fmla="*/ 4524315 h 4524315"/>
                <a:gd name="connsiteX3" fmla="*/ 0 w 4514849"/>
                <a:gd name="connsiteY3" fmla="*/ 4524315 h 4524315"/>
                <a:gd name="connsiteX4" fmla="*/ 0 w 4514849"/>
                <a:gd name="connsiteY4" fmla="*/ 0 h 4524315"/>
                <a:gd name="connsiteX0" fmla="*/ 2076450 w 6591299"/>
                <a:gd name="connsiteY0" fmla="*/ 0 h 4524315"/>
                <a:gd name="connsiteX1" fmla="*/ 6591299 w 6591299"/>
                <a:gd name="connsiteY1" fmla="*/ 0 h 4524315"/>
                <a:gd name="connsiteX2" fmla="*/ 6591299 w 6591299"/>
                <a:gd name="connsiteY2" fmla="*/ 4524315 h 4524315"/>
                <a:gd name="connsiteX3" fmla="*/ 0 w 6591299"/>
                <a:gd name="connsiteY3" fmla="*/ 4467165 h 4524315"/>
                <a:gd name="connsiteX4" fmla="*/ 2076450 w 6591299"/>
                <a:gd name="connsiteY4" fmla="*/ 0 h 452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299" h="4524315">
                  <a:moveTo>
                    <a:pt x="2076450" y="0"/>
                  </a:moveTo>
                  <a:lnTo>
                    <a:pt x="6591299" y="0"/>
                  </a:lnTo>
                  <a:lnTo>
                    <a:pt x="6591299" y="4524315"/>
                  </a:lnTo>
                  <a:lnTo>
                    <a:pt x="0" y="4467165"/>
                  </a:lnTo>
                  <a:lnTo>
                    <a:pt x="2076450" y="0"/>
                  </a:lnTo>
                  <a:close/>
                </a:path>
              </a:pathLst>
            </a:custGeom>
            <a:noFill/>
          </p:spPr>
          <p:txBody>
            <a:bodyPr wrap="square" rtlCol="0">
              <a:spAutoFit/>
            </a:bodyPr>
            <a:lstStyle/>
            <a:p>
              <a:r>
                <a:rPr lang="en-US" sz="3600" dirty="0">
                  <a:solidFill>
                    <a:schemeClr val="tx1">
                      <a:lumMod val="75000"/>
                      <a:lumOff val="25000"/>
                    </a:schemeClr>
                  </a:solidFill>
                  <a:effectLst/>
                  <a:latin typeface="+mj-lt"/>
                  <a:ea typeface="Calibri" panose="020F0502020204030204" pitchFamily="34" charset="0"/>
                  <a:cs typeface="Times New Roman" panose="02020603050405020304" pitchFamily="18" charset="0"/>
                </a:rPr>
                <a:t>Ecclesiastes 7:2</a:t>
              </a:r>
              <a:endParaRPr lang="en-US" sz="3600" dirty="0">
                <a:solidFill>
                  <a:schemeClr val="tx1">
                    <a:lumMod val="75000"/>
                    <a:lumOff val="25000"/>
                  </a:schemeClr>
                </a:solidFill>
                <a:latin typeface="+mj-lt"/>
              </a:endParaRPr>
            </a:p>
          </p:txBody>
        </p:sp>
      </p:grpSp>
      <p:grpSp>
        <p:nvGrpSpPr>
          <p:cNvPr id="27" name="Group 26">
            <a:extLst>
              <a:ext uri="{FF2B5EF4-FFF2-40B4-BE49-F238E27FC236}">
                <a16:creationId xmlns:a16="http://schemas.microsoft.com/office/drawing/2014/main" id="{458D007A-0FF5-32B6-CB82-634D6D16CAC9}"/>
              </a:ext>
            </a:extLst>
          </p:cNvPr>
          <p:cNvGrpSpPr/>
          <p:nvPr/>
        </p:nvGrpSpPr>
        <p:grpSpPr>
          <a:xfrm>
            <a:off x="438150" y="1390650"/>
            <a:ext cx="6705600" cy="4576763"/>
            <a:chOff x="438150" y="1390650"/>
            <a:chExt cx="6705600" cy="4576763"/>
          </a:xfrm>
        </p:grpSpPr>
        <p:sp>
          <p:nvSpPr>
            <p:cNvPr id="9" name="Trapezoid 25">
              <a:extLst>
                <a:ext uri="{FF2B5EF4-FFF2-40B4-BE49-F238E27FC236}">
                  <a16:creationId xmlns:a16="http://schemas.microsoft.com/office/drawing/2014/main" id="{0E0A7907-39F0-94F5-0C9B-B82040B5EED9}"/>
                </a:ext>
              </a:extLst>
            </p:cNvPr>
            <p:cNvSpPr/>
            <p:nvPr/>
          </p:nvSpPr>
          <p:spPr>
            <a:xfrm rot="10800000">
              <a:off x="438150" y="1390650"/>
              <a:ext cx="6705600" cy="4576763"/>
            </a:xfrm>
            <a:custGeom>
              <a:avLst/>
              <a:gdLst>
                <a:gd name="connsiteX0" fmla="*/ 0 w 6210300"/>
                <a:gd name="connsiteY0" fmla="*/ 4557713 h 4557713"/>
                <a:gd name="connsiteX1" fmla="*/ 0 w 6210300"/>
                <a:gd name="connsiteY1" fmla="*/ 0 h 4557713"/>
                <a:gd name="connsiteX2" fmla="*/ 6210300 w 6210300"/>
                <a:gd name="connsiteY2" fmla="*/ 0 h 4557713"/>
                <a:gd name="connsiteX3" fmla="*/ 6210300 w 6210300"/>
                <a:gd name="connsiteY3" fmla="*/ 4557713 h 4557713"/>
                <a:gd name="connsiteX4" fmla="*/ 0 w 6210300"/>
                <a:gd name="connsiteY4" fmla="*/ 4557713 h 4557713"/>
                <a:gd name="connsiteX0" fmla="*/ 0 w 6210300"/>
                <a:gd name="connsiteY0" fmla="*/ 4576763 h 4576763"/>
                <a:gd name="connsiteX1" fmla="*/ 2057400 w 6210300"/>
                <a:gd name="connsiteY1" fmla="*/ 0 h 4576763"/>
                <a:gd name="connsiteX2" fmla="*/ 6210300 w 6210300"/>
                <a:gd name="connsiteY2" fmla="*/ 19050 h 4576763"/>
                <a:gd name="connsiteX3" fmla="*/ 6210300 w 6210300"/>
                <a:gd name="connsiteY3" fmla="*/ 4576763 h 4576763"/>
                <a:gd name="connsiteX4" fmla="*/ 0 w 6210300"/>
                <a:gd name="connsiteY4" fmla="*/ 4576763 h 457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0300" h="4576763">
                  <a:moveTo>
                    <a:pt x="0" y="4576763"/>
                  </a:moveTo>
                  <a:lnTo>
                    <a:pt x="2057400" y="0"/>
                  </a:lnTo>
                  <a:lnTo>
                    <a:pt x="6210300" y="19050"/>
                  </a:lnTo>
                  <a:lnTo>
                    <a:pt x="6210300" y="4576763"/>
                  </a:lnTo>
                  <a:lnTo>
                    <a:pt x="0" y="4576763"/>
                  </a:lnTo>
                  <a:close/>
                </a:path>
              </a:pathLst>
            </a:custGeom>
            <a:solidFill>
              <a:schemeClr val="tx1">
                <a:lumMod val="75000"/>
                <a:lumOff val="25000"/>
              </a:schemeClr>
            </a:solidFill>
            <a:ln>
              <a:no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8BC42AA-2C89-5C2D-9DC6-13376BC8F200}"/>
                </a:ext>
              </a:extLst>
            </p:cNvPr>
            <p:cNvSpPr txBox="1"/>
            <p:nvPr/>
          </p:nvSpPr>
          <p:spPr>
            <a:xfrm>
              <a:off x="533398" y="1504949"/>
              <a:ext cx="5143502" cy="3539430"/>
            </a:xfrm>
            <a:custGeom>
              <a:avLst/>
              <a:gdLst>
                <a:gd name="connsiteX0" fmla="*/ 0 w 4514849"/>
                <a:gd name="connsiteY0" fmla="*/ 0 h 4524315"/>
                <a:gd name="connsiteX1" fmla="*/ 4514849 w 4514849"/>
                <a:gd name="connsiteY1" fmla="*/ 0 h 4524315"/>
                <a:gd name="connsiteX2" fmla="*/ 4514849 w 4514849"/>
                <a:gd name="connsiteY2" fmla="*/ 4524315 h 4524315"/>
                <a:gd name="connsiteX3" fmla="*/ 0 w 4514849"/>
                <a:gd name="connsiteY3" fmla="*/ 4524315 h 4524315"/>
                <a:gd name="connsiteX4" fmla="*/ 0 w 4514849"/>
                <a:gd name="connsiteY4" fmla="*/ 0 h 4524315"/>
                <a:gd name="connsiteX0" fmla="*/ 2076450 w 6591299"/>
                <a:gd name="connsiteY0" fmla="*/ 0 h 4524315"/>
                <a:gd name="connsiteX1" fmla="*/ 6591299 w 6591299"/>
                <a:gd name="connsiteY1" fmla="*/ 0 h 4524315"/>
                <a:gd name="connsiteX2" fmla="*/ 6591299 w 6591299"/>
                <a:gd name="connsiteY2" fmla="*/ 4524315 h 4524315"/>
                <a:gd name="connsiteX3" fmla="*/ 0 w 6591299"/>
                <a:gd name="connsiteY3" fmla="*/ 4467165 h 4524315"/>
                <a:gd name="connsiteX4" fmla="*/ 2076450 w 6591299"/>
                <a:gd name="connsiteY4" fmla="*/ 0 h 452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299" h="4524315">
                  <a:moveTo>
                    <a:pt x="2076450" y="0"/>
                  </a:moveTo>
                  <a:lnTo>
                    <a:pt x="6591299" y="0"/>
                  </a:lnTo>
                  <a:lnTo>
                    <a:pt x="6591299" y="4524315"/>
                  </a:lnTo>
                  <a:lnTo>
                    <a:pt x="0" y="4467165"/>
                  </a:lnTo>
                  <a:lnTo>
                    <a:pt x="2076450" y="0"/>
                  </a:lnTo>
                  <a:close/>
                </a:path>
              </a:pathLst>
            </a:custGeom>
            <a:noFill/>
          </p:spPr>
          <p:txBody>
            <a:bodyPr wrap="square" rtlCol="0">
              <a:spAutoFit/>
            </a:bodyPr>
            <a:lstStyle/>
            <a:p>
              <a:r>
                <a:rPr lang="en-US" sz="2800" dirty="0">
                  <a:solidFill>
                    <a:schemeClr val="bg1">
                      <a:lumMod val="75000"/>
                    </a:schemeClr>
                  </a:solidFill>
                  <a:ea typeface="Calibri" panose="020F0502020204030204" pitchFamily="34" charset="0"/>
                  <a:cs typeface="Times New Roman" panose="02020603050405020304" pitchFamily="18" charset="0"/>
                </a:rPr>
                <a:t>The LORD said to him, “Go through the midst of the city, even through the midst of Jerusalem, and put a mark on the foreheads of the men who sigh and groan over all the abominations which are being committed in its midst.”</a:t>
              </a:r>
              <a:endParaRPr lang="en-US" sz="2800" dirty="0">
                <a:solidFill>
                  <a:schemeClr val="bg1">
                    <a:lumMod val="75000"/>
                  </a:schemeClr>
                </a:solidFill>
              </a:endParaRPr>
            </a:p>
          </p:txBody>
        </p:sp>
        <p:sp>
          <p:nvSpPr>
            <p:cNvPr id="21" name="TextBox 20">
              <a:extLst>
                <a:ext uri="{FF2B5EF4-FFF2-40B4-BE49-F238E27FC236}">
                  <a16:creationId xmlns:a16="http://schemas.microsoft.com/office/drawing/2014/main" id="{B028C727-CB10-A0F8-9D13-B35486FE3A67}"/>
                </a:ext>
              </a:extLst>
            </p:cNvPr>
            <p:cNvSpPr txBox="1"/>
            <p:nvPr/>
          </p:nvSpPr>
          <p:spPr>
            <a:xfrm>
              <a:off x="838200" y="4915584"/>
              <a:ext cx="4695825" cy="646331"/>
            </a:xfrm>
            <a:custGeom>
              <a:avLst/>
              <a:gdLst>
                <a:gd name="connsiteX0" fmla="*/ 0 w 4514849"/>
                <a:gd name="connsiteY0" fmla="*/ 0 h 4524315"/>
                <a:gd name="connsiteX1" fmla="*/ 4514849 w 4514849"/>
                <a:gd name="connsiteY1" fmla="*/ 0 h 4524315"/>
                <a:gd name="connsiteX2" fmla="*/ 4514849 w 4514849"/>
                <a:gd name="connsiteY2" fmla="*/ 4524315 h 4524315"/>
                <a:gd name="connsiteX3" fmla="*/ 0 w 4514849"/>
                <a:gd name="connsiteY3" fmla="*/ 4524315 h 4524315"/>
                <a:gd name="connsiteX4" fmla="*/ 0 w 4514849"/>
                <a:gd name="connsiteY4" fmla="*/ 0 h 4524315"/>
                <a:gd name="connsiteX0" fmla="*/ 2076450 w 6591299"/>
                <a:gd name="connsiteY0" fmla="*/ 0 h 4524315"/>
                <a:gd name="connsiteX1" fmla="*/ 6591299 w 6591299"/>
                <a:gd name="connsiteY1" fmla="*/ 0 h 4524315"/>
                <a:gd name="connsiteX2" fmla="*/ 6591299 w 6591299"/>
                <a:gd name="connsiteY2" fmla="*/ 4524315 h 4524315"/>
                <a:gd name="connsiteX3" fmla="*/ 0 w 6591299"/>
                <a:gd name="connsiteY3" fmla="*/ 4467165 h 4524315"/>
                <a:gd name="connsiteX4" fmla="*/ 2076450 w 6591299"/>
                <a:gd name="connsiteY4" fmla="*/ 0 h 452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299" h="4524315">
                  <a:moveTo>
                    <a:pt x="2076450" y="0"/>
                  </a:moveTo>
                  <a:lnTo>
                    <a:pt x="6591299" y="0"/>
                  </a:lnTo>
                  <a:lnTo>
                    <a:pt x="6591299" y="4524315"/>
                  </a:lnTo>
                  <a:lnTo>
                    <a:pt x="0" y="4467165"/>
                  </a:lnTo>
                  <a:lnTo>
                    <a:pt x="2076450" y="0"/>
                  </a:lnTo>
                  <a:close/>
                </a:path>
              </a:pathLst>
            </a:custGeom>
            <a:noFill/>
          </p:spPr>
          <p:txBody>
            <a:bodyPr wrap="square" rtlCol="0">
              <a:spAutoFit/>
            </a:bodyPr>
            <a:lstStyle/>
            <a:p>
              <a:r>
                <a:rPr lang="en-US" sz="3600" dirty="0">
                  <a:solidFill>
                    <a:schemeClr val="bg1">
                      <a:lumMod val="75000"/>
                    </a:schemeClr>
                  </a:solidFill>
                  <a:effectLst/>
                  <a:latin typeface="+mj-lt"/>
                  <a:ea typeface="Calibri" panose="020F0502020204030204" pitchFamily="34" charset="0"/>
                  <a:cs typeface="Times New Roman" panose="02020603050405020304" pitchFamily="18" charset="0"/>
                </a:rPr>
                <a:t>Ezekiel 9:4</a:t>
              </a:r>
              <a:endParaRPr lang="en-US" sz="3600" dirty="0">
                <a:solidFill>
                  <a:schemeClr val="bg1">
                    <a:lumMod val="75000"/>
                  </a:schemeClr>
                </a:solidFill>
                <a:latin typeface="+mj-lt"/>
              </a:endParaRPr>
            </a:p>
          </p:txBody>
        </p:sp>
      </p:grpSp>
    </p:spTree>
    <p:extLst>
      <p:ext uri="{BB962C8B-B14F-4D97-AF65-F5344CB8AC3E}">
        <p14:creationId xmlns:p14="http://schemas.microsoft.com/office/powerpoint/2010/main" val="167401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7"/>
                                        </p:tgtEl>
                                      </p:cBhvr>
                                    </p:animEffect>
                                    <p:set>
                                      <p:cBhvr>
                                        <p:cTn id="46"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BCF741-F6F1-4556-AA8D-1149B7CD784A}"/>
              </a:ext>
            </a:extLst>
          </p:cNvPr>
          <p:cNvSpPr>
            <a:spLocks noGrp="1"/>
          </p:cNvSpPr>
          <p:nvPr>
            <p:ph type="title"/>
          </p:nvPr>
        </p:nvSpPr>
        <p:spPr>
          <a:xfrm>
            <a:off x="514350" y="422275"/>
            <a:ext cx="11163300" cy="1325563"/>
          </a:xfrm>
        </p:spPr>
        <p:txBody>
          <a:bodyPr/>
          <a:lstStyle/>
          <a:p>
            <a:r>
              <a:rPr lang="en-US" dirty="0"/>
              <a:t>A KINGDOM OF FAILURES AND LOSERS</a:t>
            </a:r>
          </a:p>
        </p:txBody>
      </p:sp>
      <p:sp>
        <p:nvSpPr>
          <p:cNvPr id="6" name="Content Placeholder 5">
            <a:extLst>
              <a:ext uri="{FF2B5EF4-FFF2-40B4-BE49-F238E27FC236}">
                <a16:creationId xmlns:a16="http://schemas.microsoft.com/office/drawing/2014/main" id="{7DCF875B-4642-D7CB-7775-9A50EC2F39B7}"/>
              </a:ext>
            </a:extLst>
          </p:cNvPr>
          <p:cNvSpPr>
            <a:spLocks noGrp="1"/>
          </p:cNvSpPr>
          <p:nvPr>
            <p:ph idx="1"/>
          </p:nvPr>
        </p:nvSpPr>
        <p:spPr>
          <a:xfrm>
            <a:off x="514350" y="1882775"/>
            <a:ext cx="11163300" cy="4351338"/>
          </a:xfrm>
        </p:spPr>
        <p:txBody>
          <a:bodyPr>
            <a:normAutofit/>
          </a:bodyPr>
          <a:lstStyle/>
          <a:p>
            <a:r>
              <a:rPr lang="en-US" sz="3600" dirty="0"/>
              <a:t>Hunger and Thirst for Righteousness</a:t>
            </a:r>
          </a:p>
          <a:p>
            <a:pPr lvl="1"/>
            <a:r>
              <a:rPr lang="en-US" sz="3200" dirty="0"/>
              <a:t>Hunger is the same word from Matthew 4:2</a:t>
            </a:r>
          </a:p>
          <a:p>
            <a:pPr lvl="1"/>
            <a:r>
              <a:rPr lang="en-US" sz="3200" dirty="0"/>
              <a:t>Hungering People WILL BE satisfied</a:t>
            </a:r>
          </a:p>
          <a:p>
            <a:pPr lvl="1"/>
            <a:r>
              <a:rPr lang="en-US" sz="3200" dirty="0"/>
              <a:t>All hungry people can think about is food</a:t>
            </a:r>
          </a:p>
          <a:p>
            <a:r>
              <a:rPr lang="en-US" sz="3600" dirty="0"/>
              <a:t>Pure in Heart</a:t>
            </a:r>
          </a:p>
          <a:p>
            <a:pPr lvl="1"/>
            <a:r>
              <a:rPr lang="en-US" sz="3200" dirty="0"/>
              <a:t>Utterly sincere, single minded devotion</a:t>
            </a:r>
          </a:p>
          <a:p>
            <a:pPr lvl="1"/>
            <a:r>
              <a:rPr lang="en-US" sz="3200" dirty="0"/>
              <a:t>James 4:8 “purify your hearts, you double-minded…”</a:t>
            </a:r>
          </a:p>
        </p:txBody>
      </p:sp>
      <p:grpSp>
        <p:nvGrpSpPr>
          <p:cNvPr id="26" name="Group 25">
            <a:extLst>
              <a:ext uri="{FF2B5EF4-FFF2-40B4-BE49-F238E27FC236}">
                <a16:creationId xmlns:a16="http://schemas.microsoft.com/office/drawing/2014/main" id="{6B5A2490-C695-34B1-78C3-592F964A4609}"/>
              </a:ext>
            </a:extLst>
          </p:cNvPr>
          <p:cNvGrpSpPr/>
          <p:nvPr/>
        </p:nvGrpSpPr>
        <p:grpSpPr>
          <a:xfrm>
            <a:off x="4876800" y="1390650"/>
            <a:ext cx="7281863" cy="4576763"/>
            <a:chOff x="4876800" y="1390650"/>
            <a:chExt cx="7281863" cy="4576763"/>
          </a:xfrm>
        </p:grpSpPr>
        <p:sp>
          <p:nvSpPr>
            <p:cNvPr id="8" name="Trapezoid 25">
              <a:extLst>
                <a:ext uri="{FF2B5EF4-FFF2-40B4-BE49-F238E27FC236}">
                  <a16:creationId xmlns:a16="http://schemas.microsoft.com/office/drawing/2014/main" id="{0F91CCF0-05CF-F6FF-12C6-19E10D3A1098}"/>
                </a:ext>
              </a:extLst>
            </p:cNvPr>
            <p:cNvSpPr/>
            <p:nvPr/>
          </p:nvSpPr>
          <p:spPr>
            <a:xfrm>
              <a:off x="4876800" y="1390650"/>
              <a:ext cx="6705600" cy="4576763"/>
            </a:xfrm>
            <a:custGeom>
              <a:avLst/>
              <a:gdLst>
                <a:gd name="connsiteX0" fmla="*/ 0 w 6210300"/>
                <a:gd name="connsiteY0" fmla="*/ 4557713 h 4557713"/>
                <a:gd name="connsiteX1" fmla="*/ 0 w 6210300"/>
                <a:gd name="connsiteY1" fmla="*/ 0 h 4557713"/>
                <a:gd name="connsiteX2" fmla="*/ 6210300 w 6210300"/>
                <a:gd name="connsiteY2" fmla="*/ 0 h 4557713"/>
                <a:gd name="connsiteX3" fmla="*/ 6210300 w 6210300"/>
                <a:gd name="connsiteY3" fmla="*/ 4557713 h 4557713"/>
                <a:gd name="connsiteX4" fmla="*/ 0 w 6210300"/>
                <a:gd name="connsiteY4" fmla="*/ 4557713 h 4557713"/>
                <a:gd name="connsiteX0" fmla="*/ 0 w 6210300"/>
                <a:gd name="connsiteY0" fmla="*/ 4576763 h 4576763"/>
                <a:gd name="connsiteX1" fmla="*/ 2057400 w 6210300"/>
                <a:gd name="connsiteY1" fmla="*/ 0 h 4576763"/>
                <a:gd name="connsiteX2" fmla="*/ 6210300 w 6210300"/>
                <a:gd name="connsiteY2" fmla="*/ 19050 h 4576763"/>
                <a:gd name="connsiteX3" fmla="*/ 6210300 w 6210300"/>
                <a:gd name="connsiteY3" fmla="*/ 4576763 h 4576763"/>
                <a:gd name="connsiteX4" fmla="*/ 0 w 6210300"/>
                <a:gd name="connsiteY4" fmla="*/ 4576763 h 457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0300" h="4576763">
                  <a:moveTo>
                    <a:pt x="0" y="4576763"/>
                  </a:moveTo>
                  <a:lnTo>
                    <a:pt x="2057400" y="0"/>
                  </a:lnTo>
                  <a:lnTo>
                    <a:pt x="6210300" y="19050"/>
                  </a:lnTo>
                  <a:lnTo>
                    <a:pt x="6210300" y="4576763"/>
                  </a:lnTo>
                  <a:lnTo>
                    <a:pt x="0" y="4576763"/>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096C4A9-4A70-97F5-C67F-135F1569A1FC}"/>
                </a:ext>
              </a:extLst>
            </p:cNvPr>
            <p:cNvSpPr txBox="1"/>
            <p:nvPr/>
          </p:nvSpPr>
          <p:spPr>
            <a:xfrm>
              <a:off x="5610226" y="1658510"/>
              <a:ext cx="6010276" cy="3785652"/>
            </a:xfrm>
            <a:custGeom>
              <a:avLst/>
              <a:gdLst>
                <a:gd name="connsiteX0" fmla="*/ 0 w 4514849"/>
                <a:gd name="connsiteY0" fmla="*/ 0 h 4524315"/>
                <a:gd name="connsiteX1" fmla="*/ 4514849 w 4514849"/>
                <a:gd name="connsiteY1" fmla="*/ 0 h 4524315"/>
                <a:gd name="connsiteX2" fmla="*/ 4514849 w 4514849"/>
                <a:gd name="connsiteY2" fmla="*/ 4524315 h 4524315"/>
                <a:gd name="connsiteX3" fmla="*/ 0 w 4514849"/>
                <a:gd name="connsiteY3" fmla="*/ 4524315 h 4524315"/>
                <a:gd name="connsiteX4" fmla="*/ 0 w 4514849"/>
                <a:gd name="connsiteY4" fmla="*/ 0 h 4524315"/>
                <a:gd name="connsiteX0" fmla="*/ 2076450 w 6591299"/>
                <a:gd name="connsiteY0" fmla="*/ 0 h 4524315"/>
                <a:gd name="connsiteX1" fmla="*/ 6591299 w 6591299"/>
                <a:gd name="connsiteY1" fmla="*/ 0 h 4524315"/>
                <a:gd name="connsiteX2" fmla="*/ 6591299 w 6591299"/>
                <a:gd name="connsiteY2" fmla="*/ 4524315 h 4524315"/>
                <a:gd name="connsiteX3" fmla="*/ 0 w 6591299"/>
                <a:gd name="connsiteY3" fmla="*/ 4467165 h 4524315"/>
                <a:gd name="connsiteX4" fmla="*/ 2076450 w 6591299"/>
                <a:gd name="connsiteY4" fmla="*/ 0 h 452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299" h="4524315">
                  <a:moveTo>
                    <a:pt x="2076450" y="0"/>
                  </a:moveTo>
                  <a:lnTo>
                    <a:pt x="6591299" y="0"/>
                  </a:lnTo>
                  <a:lnTo>
                    <a:pt x="6591299" y="4524315"/>
                  </a:lnTo>
                  <a:lnTo>
                    <a:pt x="0" y="4467165"/>
                  </a:lnTo>
                  <a:lnTo>
                    <a:pt x="2076450" y="0"/>
                  </a:lnTo>
                  <a:close/>
                </a:path>
              </a:pathLst>
            </a:custGeom>
            <a:noFill/>
          </p:spPr>
          <p:txBody>
            <a:bodyPr wrap="square" rtlCol="0">
              <a:spAutoFit/>
            </a:bodyPr>
            <a:lstStyle/>
            <a:p>
              <a:r>
                <a:rPr lang="en-US" sz="2400" dirty="0">
                  <a:solidFill>
                    <a:schemeClr val="tx1">
                      <a:lumMod val="75000"/>
                      <a:lumOff val="25000"/>
                    </a:schemeClr>
                  </a:solidFill>
                </a:rPr>
                <a:t>	     Therefore I urge you, brethren, 	   by the mercies of God, to present 	 your bodies a living and holy 	sacrifice, acceptable to God, which  ‘       is your spiritual service of worship.     ‘    And do not be conformed to this world, ‘  but be transformed by the renewing of your mind, so that you may prove what the will of God is, that which is good and acceptable and perfect.</a:t>
              </a:r>
              <a:endParaRPr lang="en-US" sz="4000" dirty="0">
                <a:solidFill>
                  <a:schemeClr val="tx1">
                    <a:lumMod val="75000"/>
                    <a:lumOff val="25000"/>
                  </a:schemeClr>
                </a:solidFill>
              </a:endParaRPr>
            </a:p>
          </p:txBody>
        </p:sp>
        <p:sp>
          <p:nvSpPr>
            <p:cNvPr id="18" name="TextBox 17">
              <a:extLst>
                <a:ext uri="{FF2B5EF4-FFF2-40B4-BE49-F238E27FC236}">
                  <a16:creationId xmlns:a16="http://schemas.microsoft.com/office/drawing/2014/main" id="{C2A08DFB-AA9E-7ED8-15DF-524C3F3E4441}"/>
                </a:ext>
              </a:extLst>
            </p:cNvPr>
            <p:cNvSpPr txBox="1"/>
            <p:nvPr/>
          </p:nvSpPr>
          <p:spPr>
            <a:xfrm>
              <a:off x="7462838" y="5140791"/>
              <a:ext cx="4695825" cy="646331"/>
            </a:xfrm>
            <a:custGeom>
              <a:avLst/>
              <a:gdLst>
                <a:gd name="connsiteX0" fmla="*/ 0 w 4514849"/>
                <a:gd name="connsiteY0" fmla="*/ 0 h 4524315"/>
                <a:gd name="connsiteX1" fmla="*/ 4514849 w 4514849"/>
                <a:gd name="connsiteY1" fmla="*/ 0 h 4524315"/>
                <a:gd name="connsiteX2" fmla="*/ 4514849 w 4514849"/>
                <a:gd name="connsiteY2" fmla="*/ 4524315 h 4524315"/>
                <a:gd name="connsiteX3" fmla="*/ 0 w 4514849"/>
                <a:gd name="connsiteY3" fmla="*/ 4524315 h 4524315"/>
                <a:gd name="connsiteX4" fmla="*/ 0 w 4514849"/>
                <a:gd name="connsiteY4" fmla="*/ 0 h 4524315"/>
                <a:gd name="connsiteX0" fmla="*/ 2076450 w 6591299"/>
                <a:gd name="connsiteY0" fmla="*/ 0 h 4524315"/>
                <a:gd name="connsiteX1" fmla="*/ 6591299 w 6591299"/>
                <a:gd name="connsiteY1" fmla="*/ 0 h 4524315"/>
                <a:gd name="connsiteX2" fmla="*/ 6591299 w 6591299"/>
                <a:gd name="connsiteY2" fmla="*/ 4524315 h 4524315"/>
                <a:gd name="connsiteX3" fmla="*/ 0 w 6591299"/>
                <a:gd name="connsiteY3" fmla="*/ 4467165 h 4524315"/>
                <a:gd name="connsiteX4" fmla="*/ 2076450 w 6591299"/>
                <a:gd name="connsiteY4" fmla="*/ 0 h 452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299" h="4524315">
                  <a:moveTo>
                    <a:pt x="2076450" y="0"/>
                  </a:moveTo>
                  <a:lnTo>
                    <a:pt x="6591299" y="0"/>
                  </a:lnTo>
                  <a:lnTo>
                    <a:pt x="6591299" y="4524315"/>
                  </a:lnTo>
                  <a:lnTo>
                    <a:pt x="0" y="4467165"/>
                  </a:lnTo>
                  <a:lnTo>
                    <a:pt x="2076450" y="0"/>
                  </a:lnTo>
                  <a:close/>
                </a:path>
              </a:pathLst>
            </a:custGeom>
            <a:noFill/>
          </p:spPr>
          <p:txBody>
            <a:bodyPr wrap="square" rtlCol="0">
              <a:spAutoFit/>
            </a:bodyPr>
            <a:lstStyle/>
            <a:p>
              <a:r>
                <a:rPr lang="en-US" sz="3600" dirty="0">
                  <a:solidFill>
                    <a:schemeClr val="tx1">
                      <a:lumMod val="75000"/>
                      <a:lumOff val="25000"/>
                    </a:schemeClr>
                  </a:solidFill>
                  <a:effectLst/>
                  <a:latin typeface="+mj-lt"/>
                  <a:ea typeface="Calibri" panose="020F0502020204030204" pitchFamily="34" charset="0"/>
                  <a:cs typeface="Times New Roman" panose="02020603050405020304" pitchFamily="18" charset="0"/>
                </a:rPr>
                <a:t>Romans 12:1-2</a:t>
              </a:r>
              <a:endParaRPr lang="en-US" sz="3600" dirty="0">
                <a:solidFill>
                  <a:schemeClr val="tx1">
                    <a:lumMod val="75000"/>
                    <a:lumOff val="25000"/>
                  </a:schemeClr>
                </a:solidFill>
                <a:latin typeface="+mj-lt"/>
              </a:endParaRPr>
            </a:p>
          </p:txBody>
        </p:sp>
      </p:grpSp>
      <p:grpSp>
        <p:nvGrpSpPr>
          <p:cNvPr id="27" name="Group 26">
            <a:extLst>
              <a:ext uri="{FF2B5EF4-FFF2-40B4-BE49-F238E27FC236}">
                <a16:creationId xmlns:a16="http://schemas.microsoft.com/office/drawing/2014/main" id="{458D007A-0FF5-32B6-CB82-634D6D16CAC9}"/>
              </a:ext>
            </a:extLst>
          </p:cNvPr>
          <p:cNvGrpSpPr/>
          <p:nvPr/>
        </p:nvGrpSpPr>
        <p:grpSpPr>
          <a:xfrm>
            <a:off x="438150" y="1390650"/>
            <a:ext cx="6705600" cy="4576763"/>
            <a:chOff x="438150" y="1390650"/>
            <a:chExt cx="6705600" cy="4576763"/>
          </a:xfrm>
        </p:grpSpPr>
        <p:sp>
          <p:nvSpPr>
            <p:cNvPr id="9" name="Trapezoid 25">
              <a:extLst>
                <a:ext uri="{FF2B5EF4-FFF2-40B4-BE49-F238E27FC236}">
                  <a16:creationId xmlns:a16="http://schemas.microsoft.com/office/drawing/2014/main" id="{0E0A7907-39F0-94F5-0C9B-B82040B5EED9}"/>
                </a:ext>
              </a:extLst>
            </p:cNvPr>
            <p:cNvSpPr/>
            <p:nvPr/>
          </p:nvSpPr>
          <p:spPr>
            <a:xfrm rot="10800000">
              <a:off x="438150" y="1390650"/>
              <a:ext cx="6705600" cy="4576763"/>
            </a:xfrm>
            <a:custGeom>
              <a:avLst/>
              <a:gdLst>
                <a:gd name="connsiteX0" fmla="*/ 0 w 6210300"/>
                <a:gd name="connsiteY0" fmla="*/ 4557713 h 4557713"/>
                <a:gd name="connsiteX1" fmla="*/ 0 w 6210300"/>
                <a:gd name="connsiteY1" fmla="*/ 0 h 4557713"/>
                <a:gd name="connsiteX2" fmla="*/ 6210300 w 6210300"/>
                <a:gd name="connsiteY2" fmla="*/ 0 h 4557713"/>
                <a:gd name="connsiteX3" fmla="*/ 6210300 w 6210300"/>
                <a:gd name="connsiteY3" fmla="*/ 4557713 h 4557713"/>
                <a:gd name="connsiteX4" fmla="*/ 0 w 6210300"/>
                <a:gd name="connsiteY4" fmla="*/ 4557713 h 4557713"/>
                <a:gd name="connsiteX0" fmla="*/ 0 w 6210300"/>
                <a:gd name="connsiteY0" fmla="*/ 4576763 h 4576763"/>
                <a:gd name="connsiteX1" fmla="*/ 2057400 w 6210300"/>
                <a:gd name="connsiteY1" fmla="*/ 0 h 4576763"/>
                <a:gd name="connsiteX2" fmla="*/ 6210300 w 6210300"/>
                <a:gd name="connsiteY2" fmla="*/ 19050 h 4576763"/>
                <a:gd name="connsiteX3" fmla="*/ 6210300 w 6210300"/>
                <a:gd name="connsiteY3" fmla="*/ 4576763 h 4576763"/>
                <a:gd name="connsiteX4" fmla="*/ 0 w 6210300"/>
                <a:gd name="connsiteY4" fmla="*/ 4576763 h 457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0300" h="4576763">
                  <a:moveTo>
                    <a:pt x="0" y="4576763"/>
                  </a:moveTo>
                  <a:lnTo>
                    <a:pt x="2057400" y="0"/>
                  </a:lnTo>
                  <a:lnTo>
                    <a:pt x="6210300" y="19050"/>
                  </a:lnTo>
                  <a:lnTo>
                    <a:pt x="6210300" y="4576763"/>
                  </a:lnTo>
                  <a:lnTo>
                    <a:pt x="0" y="4576763"/>
                  </a:lnTo>
                  <a:close/>
                </a:path>
              </a:pathLst>
            </a:custGeom>
            <a:solidFill>
              <a:schemeClr val="tx1">
                <a:lumMod val="75000"/>
                <a:lumOff val="25000"/>
              </a:schemeClr>
            </a:solidFill>
            <a:ln>
              <a:no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8BC42AA-2C89-5C2D-9DC6-13376BC8F200}"/>
                </a:ext>
              </a:extLst>
            </p:cNvPr>
            <p:cNvSpPr txBox="1"/>
            <p:nvPr/>
          </p:nvSpPr>
          <p:spPr>
            <a:xfrm>
              <a:off x="495298" y="1466849"/>
              <a:ext cx="5314952" cy="3539430"/>
            </a:xfrm>
            <a:custGeom>
              <a:avLst/>
              <a:gdLst>
                <a:gd name="connsiteX0" fmla="*/ 0 w 4514849"/>
                <a:gd name="connsiteY0" fmla="*/ 0 h 4524315"/>
                <a:gd name="connsiteX1" fmla="*/ 4514849 w 4514849"/>
                <a:gd name="connsiteY1" fmla="*/ 0 h 4524315"/>
                <a:gd name="connsiteX2" fmla="*/ 4514849 w 4514849"/>
                <a:gd name="connsiteY2" fmla="*/ 4524315 h 4524315"/>
                <a:gd name="connsiteX3" fmla="*/ 0 w 4514849"/>
                <a:gd name="connsiteY3" fmla="*/ 4524315 h 4524315"/>
                <a:gd name="connsiteX4" fmla="*/ 0 w 4514849"/>
                <a:gd name="connsiteY4" fmla="*/ 0 h 4524315"/>
                <a:gd name="connsiteX0" fmla="*/ 2076450 w 6591299"/>
                <a:gd name="connsiteY0" fmla="*/ 0 h 4524315"/>
                <a:gd name="connsiteX1" fmla="*/ 6591299 w 6591299"/>
                <a:gd name="connsiteY1" fmla="*/ 0 h 4524315"/>
                <a:gd name="connsiteX2" fmla="*/ 6591299 w 6591299"/>
                <a:gd name="connsiteY2" fmla="*/ 4524315 h 4524315"/>
                <a:gd name="connsiteX3" fmla="*/ 0 w 6591299"/>
                <a:gd name="connsiteY3" fmla="*/ 4467165 h 4524315"/>
                <a:gd name="connsiteX4" fmla="*/ 2076450 w 6591299"/>
                <a:gd name="connsiteY4" fmla="*/ 0 h 452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299" h="4524315">
                  <a:moveTo>
                    <a:pt x="2076450" y="0"/>
                  </a:moveTo>
                  <a:lnTo>
                    <a:pt x="6591299" y="0"/>
                  </a:lnTo>
                  <a:lnTo>
                    <a:pt x="6591299" y="4524315"/>
                  </a:lnTo>
                  <a:lnTo>
                    <a:pt x="0" y="4467165"/>
                  </a:lnTo>
                  <a:lnTo>
                    <a:pt x="2076450" y="0"/>
                  </a:lnTo>
                  <a:close/>
                </a:path>
              </a:pathLst>
            </a:custGeom>
            <a:noFill/>
          </p:spPr>
          <p:txBody>
            <a:bodyPr wrap="square" rtlCol="0">
              <a:spAutoFit/>
            </a:bodyPr>
            <a:lstStyle/>
            <a:p>
              <a:r>
                <a:rPr lang="en-US" sz="2800" dirty="0">
                  <a:solidFill>
                    <a:schemeClr val="bg1">
                      <a:lumMod val="75000"/>
                    </a:schemeClr>
                  </a:solidFill>
                  <a:ea typeface="Calibri" panose="020F0502020204030204" pitchFamily="34" charset="0"/>
                  <a:cs typeface="Times New Roman" panose="02020603050405020304" pitchFamily="18" charset="0"/>
                </a:rPr>
                <a:t>Therefore, having been justified by faith, we have peace with God through our Lord Jesus Christ, through whom also we have obtained our introduction by faith into this grace in which we stand; and we exult in hope of the glory of God.</a:t>
              </a:r>
              <a:endParaRPr lang="en-US" sz="2800" dirty="0">
                <a:solidFill>
                  <a:schemeClr val="bg1">
                    <a:lumMod val="75000"/>
                  </a:schemeClr>
                </a:solidFill>
              </a:endParaRPr>
            </a:p>
          </p:txBody>
        </p:sp>
        <p:sp>
          <p:nvSpPr>
            <p:cNvPr id="21" name="TextBox 20">
              <a:extLst>
                <a:ext uri="{FF2B5EF4-FFF2-40B4-BE49-F238E27FC236}">
                  <a16:creationId xmlns:a16="http://schemas.microsoft.com/office/drawing/2014/main" id="{B028C727-CB10-A0F8-9D13-B35486FE3A67}"/>
                </a:ext>
              </a:extLst>
            </p:cNvPr>
            <p:cNvSpPr txBox="1"/>
            <p:nvPr/>
          </p:nvSpPr>
          <p:spPr>
            <a:xfrm>
              <a:off x="838200" y="4915584"/>
              <a:ext cx="4695825" cy="646331"/>
            </a:xfrm>
            <a:custGeom>
              <a:avLst/>
              <a:gdLst>
                <a:gd name="connsiteX0" fmla="*/ 0 w 4514849"/>
                <a:gd name="connsiteY0" fmla="*/ 0 h 4524315"/>
                <a:gd name="connsiteX1" fmla="*/ 4514849 w 4514849"/>
                <a:gd name="connsiteY1" fmla="*/ 0 h 4524315"/>
                <a:gd name="connsiteX2" fmla="*/ 4514849 w 4514849"/>
                <a:gd name="connsiteY2" fmla="*/ 4524315 h 4524315"/>
                <a:gd name="connsiteX3" fmla="*/ 0 w 4514849"/>
                <a:gd name="connsiteY3" fmla="*/ 4524315 h 4524315"/>
                <a:gd name="connsiteX4" fmla="*/ 0 w 4514849"/>
                <a:gd name="connsiteY4" fmla="*/ 0 h 4524315"/>
                <a:gd name="connsiteX0" fmla="*/ 2076450 w 6591299"/>
                <a:gd name="connsiteY0" fmla="*/ 0 h 4524315"/>
                <a:gd name="connsiteX1" fmla="*/ 6591299 w 6591299"/>
                <a:gd name="connsiteY1" fmla="*/ 0 h 4524315"/>
                <a:gd name="connsiteX2" fmla="*/ 6591299 w 6591299"/>
                <a:gd name="connsiteY2" fmla="*/ 4524315 h 4524315"/>
                <a:gd name="connsiteX3" fmla="*/ 0 w 6591299"/>
                <a:gd name="connsiteY3" fmla="*/ 4467165 h 4524315"/>
                <a:gd name="connsiteX4" fmla="*/ 2076450 w 6591299"/>
                <a:gd name="connsiteY4" fmla="*/ 0 h 452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299" h="4524315">
                  <a:moveTo>
                    <a:pt x="2076450" y="0"/>
                  </a:moveTo>
                  <a:lnTo>
                    <a:pt x="6591299" y="0"/>
                  </a:lnTo>
                  <a:lnTo>
                    <a:pt x="6591299" y="4524315"/>
                  </a:lnTo>
                  <a:lnTo>
                    <a:pt x="0" y="4467165"/>
                  </a:lnTo>
                  <a:lnTo>
                    <a:pt x="2076450" y="0"/>
                  </a:lnTo>
                  <a:close/>
                </a:path>
              </a:pathLst>
            </a:custGeom>
            <a:noFill/>
          </p:spPr>
          <p:txBody>
            <a:bodyPr wrap="square" rtlCol="0">
              <a:spAutoFit/>
            </a:bodyPr>
            <a:lstStyle/>
            <a:p>
              <a:r>
                <a:rPr lang="en-US" sz="3600" dirty="0">
                  <a:solidFill>
                    <a:schemeClr val="bg1">
                      <a:lumMod val="75000"/>
                    </a:schemeClr>
                  </a:solidFill>
                  <a:effectLst/>
                  <a:latin typeface="+mj-lt"/>
                  <a:ea typeface="Calibri" panose="020F0502020204030204" pitchFamily="34" charset="0"/>
                  <a:cs typeface="Times New Roman" panose="02020603050405020304" pitchFamily="18" charset="0"/>
                </a:rPr>
                <a:t>Romans 5:1-2</a:t>
              </a:r>
              <a:endParaRPr lang="en-US" sz="3600" dirty="0">
                <a:solidFill>
                  <a:schemeClr val="bg1">
                    <a:lumMod val="75000"/>
                  </a:schemeClr>
                </a:solidFill>
                <a:latin typeface="+mj-lt"/>
              </a:endParaRPr>
            </a:p>
          </p:txBody>
        </p:sp>
      </p:grpSp>
    </p:spTree>
    <p:extLst>
      <p:ext uri="{BB962C8B-B14F-4D97-AF65-F5344CB8AC3E}">
        <p14:creationId xmlns:p14="http://schemas.microsoft.com/office/powerpoint/2010/main" val="13548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6"/>
                                        </p:tgtEl>
                                      </p:cBhvr>
                                    </p:animEffect>
                                    <p:set>
                                      <p:cBhvr>
                                        <p:cTn id="29" dur="1" fill="hold">
                                          <p:stCondLst>
                                            <p:cond delay="499"/>
                                          </p:stCondLst>
                                        </p:cTn>
                                        <p:tgtEl>
                                          <p:spTgt spid="2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27"/>
                                        </p:tgtEl>
                                      </p:cBhvr>
                                    </p:animEffect>
                                    <p:set>
                                      <p:cBhvr>
                                        <p:cTn id="32" dur="1" fill="hold">
                                          <p:stCondLst>
                                            <p:cond delay="499"/>
                                          </p:stCondLst>
                                        </p:cTn>
                                        <p:tgtEl>
                                          <p:spTgt spid="27"/>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500"/>
                                        <p:tgtEl>
                                          <p:spTgt spid="6">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500"/>
                                        <p:tgtEl>
                                          <p:spTgt spid="6">
                                            <p:txEl>
                                              <p:pRg st="4" end="4"/>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Effect transition="in" filter="fade">
                                      <p:cBhvr>
                                        <p:cTn id="46" dur="500"/>
                                        <p:tgtEl>
                                          <p:spTgt spid="6">
                                            <p:txEl>
                                              <p:pRg st="5" end="5"/>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9633A6-3B35-09D5-D410-F411126D2B6F}"/>
              </a:ext>
            </a:extLst>
          </p:cNvPr>
          <p:cNvSpPr txBox="1"/>
          <p:nvPr/>
        </p:nvSpPr>
        <p:spPr>
          <a:xfrm>
            <a:off x="552450" y="3676650"/>
            <a:ext cx="11163300" cy="2554545"/>
          </a:xfrm>
          <a:prstGeom prst="rect">
            <a:avLst/>
          </a:prstGeom>
          <a:solidFill>
            <a:schemeClr val="bg1">
              <a:alpha val="70000"/>
            </a:schemeClr>
          </a:solidFill>
        </p:spPr>
        <p:txBody>
          <a:bodyPr wrap="square" rtlCol="0">
            <a:spAutoFit/>
          </a:bodyPr>
          <a:lstStyle/>
          <a:p>
            <a:pPr algn="just"/>
            <a:r>
              <a:rPr lang="en-US" sz="3200" dirty="0">
                <a:latin typeface="+mj-lt"/>
              </a:rPr>
              <a:t>Who may ascend into the hill of the Lord? Who may stand in His holy place? He who has clean hands and a pure heart, Who has not lifted up His soul to falsehood and has not sworn deceitfully.</a:t>
            </a:r>
          </a:p>
          <a:p>
            <a:pPr algn="r"/>
            <a:r>
              <a:rPr lang="en-US" sz="3200" dirty="0">
                <a:latin typeface="+mj-lt"/>
              </a:rPr>
              <a:t>Psalm 24:3-4</a:t>
            </a:r>
          </a:p>
        </p:txBody>
      </p:sp>
    </p:spTree>
    <p:extLst>
      <p:ext uri="{BB962C8B-B14F-4D97-AF65-F5344CB8AC3E}">
        <p14:creationId xmlns:p14="http://schemas.microsoft.com/office/powerpoint/2010/main" val="269487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56C87333-64C4-F1F6-7461-23A3C8493002}"/>
              </a:ext>
            </a:extLst>
          </p:cNvPr>
          <p:cNvGrpSpPr/>
          <p:nvPr/>
        </p:nvGrpSpPr>
        <p:grpSpPr>
          <a:xfrm>
            <a:off x="-56261" y="1866901"/>
            <a:ext cx="12304522" cy="3124200"/>
            <a:chOff x="1219200" y="2190749"/>
            <a:chExt cx="9753600" cy="2476503"/>
          </a:xfrm>
        </p:grpSpPr>
        <p:cxnSp>
          <p:nvCxnSpPr>
            <p:cNvPr id="13" name="Straight Connector 12">
              <a:extLst>
                <a:ext uri="{FF2B5EF4-FFF2-40B4-BE49-F238E27FC236}">
                  <a16:creationId xmlns:a16="http://schemas.microsoft.com/office/drawing/2014/main" id="{2ABE8604-CC91-A30E-8139-C713194D3999}"/>
                </a:ext>
              </a:extLst>
            </p:cNvPr>
            <p:cNvCxnSpPr>
              <a:cxnSpLocks/>
            </p:cNvCxnSpPr>
            <p:nvPr/>
          </p:nvCxnSpPr>
          <p:spPr>
            <a:xfrm>
              <a:off x="1219200" y="3429000"/>
              <a:ext cx="9753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ADF5CD0D-DA00-BF4E-8A83-508332F98180}"/>
                </a:ext>
              </a:extLst>
            </p:cNvPr>
            <p:cNvSpPr/>
            <p:nvPr/>
          </p:nvSpPr>
          <p:spPr>
            <a:xfrm>
              <a:off x="1738314" y="3990977"/>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B8752B8-7B90-C7C4-CB14-CA3FACE4E64B}"/>
                </a:ext>
              </a:extLst>
            </p:cNvPr>
            <p:cNvSpPr/>
            <p:nvPr/>
          </p:nvSpPr>
          <p:spPr>
            <a:xfrm>
              <a:off x="4037013" y="3990976"/>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2F565F8-1EEB-CD45-5C7F-06B60ABD8582}"/>
                </a:ext>
              </a:extLst>
            </p:cNvPr>
            <p:cNvSpPr/>
            <p:nvPr/>
          </p:nvSpPr>
          <p:spPr>
            <a:xfrm>
              <a:off x="6335712" y="3990975"/>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05E255C-4BBE-A991-81EB-984187A35A8E}"/>
                </a:ext>
              </a:extLst>
            </p:cNvPr>
            <p:cNvSpPr/>
            <p:nvPr/>
          </p:nvSpPr>
          <p:spPr>
            <a:xfrm>
              <a:off x="8634411" y="3990974"/>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C1EFCDF-F558-8855-F1D7-40AEC65BA959}"/>
                </a:ext>
              </a:extLst>
            </p:cNvPr>
            <p:cNvSpPr/>
            <p:nvPr/>
          </p:nvSpPr>
          <p:spPr>
            <a:xfrm>
              <a:off x="2881314" y="2190752"/>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F73ABD4-FB35-0111-BF9E-9889F6A5DB77}"/>
                </a:ext>
              </a:extLst>
            </p:cNvPr>
            <p:cNvSpPr/>
            <p:nvPr/>
          </p:nvSpPr>
          <p:spPr>
            <a:xfrm>
              <a:off x="5180013" y="2190751"/>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68235AD-6B83-F8EF-25B5-28A1507E213C}"/>
                </a:ext>
              </a:extLst>
            </p:cNvPr>
            <p:cNvSpPr/>
            <p:nvPr/>
          </p:nvSpPr>
          <p:spPr>
            <a:xfrm>
              <a:off x="7478712" y="2190750"/>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30AC701-118F-BA4F-32AD-25EC33F77A6D}"/>
                </a:ext>
              </a:extLst>
            </p:cNvPr>
            <p:cNvSpPr/>
            <p:nvPr/>
          </p:nvSpPr>
          <p:spPr>
            <a:xfrm>
              <a:off x="9777411" y="2190749"/>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onnector: Curved 19">
              <a:extLst>
                <a:ext uri="{FF2B5EF4-FFF2-40B4-BE49-F238E27FC236}">
                  <a16:creationId xmlns:a16="http://schemas.microsoft.com/office/drawing/2014/main" id="{9A1A20A5-7BAD-B871-0A76-8CA51B67D8FB}"/>
                </a:ext>
              </a:extLst>
            </p:cNvPr>
            <p:cNvCxnSpPr>
              <a:cxnSpLocks/>
            </p:cNvCxnSpPr>
            <p:nvPr/>
          </p:nvCxnSpPr>
          <p:spPr>
            <a:xfrm>
              <a:off x="1395984" y="3429000"/>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C058E5BE-ABF0-AABF-3A25-6A70CDCB9220}"/>
                </a:ext>
              </a:extLst>
            </p:cNvPr>
            <p:cNvCxnSpPr>
              <a:cxnSpLocks/>
            </p:cNvCxnSpPr>
            <p:nvPr/>
          </p:nvCxnSpPr>
          <p:spPr>
            <a:xfrm>
              <a:off x="3694682" y="3428999"/>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90B9679F-0B72-1384-57E8-ACC6AF316306}"/>
                </a:ext>
              </a:extLst>
            </p:cNvPr>
            <p:cNvCxnSpPr>
              <a:cxnSpLocks/>
            </p:cNvCxnSpPr>
            <p:nvPr/>
          </p:nvCxnSpPr>
          <p:spPr>
            <a:xfrm>
              <a:off x="5993380" y="3428998"/>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CF0F8D25-69AE-E3A0-9EC8-F8EF608DDDC5}"/>
                </a:ext>
              </a:extLst>
            </p:cNvPr>
            <p:cNvCxnSpPr>
              <a:cxnSpLocks/>
            </p:cNvCxnSpPr>
            <p:nvPr/>
          </p:nvCxnSpPr>
          <p:spPr>
            <a:xfrm>
              <a:off x="8292078" y="3428997"/>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B4B67541-235C-36F6-6309-BFCBABB7DF23}"/>
                </a:ext>
              </a:extLst>
            </p:cNvPr>
            <p:cNvCxnSpPr>
              <a:cxnSpLocks/>
              <a:stCxn id="14" idx="4"/>
            </p:cNvCxnSpPr>
            <p:nvPr/>
          </p:nvCxnSpPr>
          <p:spPr>
            <a:xfrm rot="5400000">
              <a:off x="2609855" y="2819398"/>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67CC8F76-9E06-A498-5C53-9A33D8AA6AAB}"/>
                </a:ext>
              </a:extLst>
            </p:cNvPr>
            <p:cNvCxnSpPr>
              <a:cxnSpLocks/>
            </p:cNvCxnSpPr>
            <p:nvPr/>
          </p:nvCxnSpPr>
          <p:spPr>
            <a:xfrm rot="5400000">
              <a:off x="4908552" y="2819399"/>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D9FC0DEE-FCF3-133C-3A27-E177AB3A90B3}"/>
                </a:ext>
              </a:extLst>
            </p:cNvPr>
            <p:cNvCxnSpPr>
              <a:cxnSpLocks/>
            </p:cNvCxnSpPr>
            <p:nvPr/>
          </p:nvCxnSpPr>
          <p:spPr>
            <a:xfrm rot="5400000">
              <a:off x="7207249" y="2819400"/>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7CBB0A0D-18C3-A053-F4B6-887D58C31BDF}"/>
                </a:ext>
              </a:extLst>
            </p:cNvPr>
            <p:cNvCxnSpPr>
              <a:cxnSpLocks/>
            </p:cNvCxnSpPr>
            <p:nvPr/>
          </p:nvCxnSpPr>
          <p:spPr>
            <a:xfrm rot="5400000">
              <a:off x="9505946" y="2819401"/>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0ECDB238-6B0D-8403-610C-543092DFFA66}"/>
              </a:ext>
            </a:extLst>
          </p:cNvPr>
          <p:cNvSpPr txBox="1"/>
          <p:nvPr/>
        </p:nvSpPr>
        <p:spPr>
          <a:xfrm>
            <a:off x="1285875" y="219075"/>
            <a:ext cx="9620250" cy="923330"/>
          </a:xfrm>
          <a:prstGeom prst="rect">
            <a:avLst/>
          </a:prstGeom>
          <a:noFill/>
        </p:spPr>
        <p:txBody>
          <a:bodyPr wrap="square" rtlCol="0">
            <a:spAutoFit/>
          </a:bodyPr>
          <a:lstStyle/>
          <a:p>
            <a:pPr algn="ctr"/>
            <a:r>
              <a:rPr lang="en-US" sz="5400" dirty="0">
                <a:latin typeface="+mj-lt"/>
              </a:rPr>
              <a:t>The FLOW of the Beatitudes</a:t>
            </a:r>
          </a:p>
        </p:txBody>
      </p:sp>
    </p:spTree>
    <p:extLst>
      <p:ext uri="{BB962C8B-B14F-4D97-AF65-F5344CB8AC3E}">
        <p14:creationId xmlns:p14="http://schemas.microsoft.com/office/powerpoint/2010/main" val="27996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09D800-74D6-9FCB-59DC-221A0CDC9FCE}"/>
              </a:ext>
            </a:extLst>
          </p:cNvPr>
          <p:cNvGrpSpPr/>
          <p:nvPr/>
        </p:nvGrpSpPr>
        <p:grpSpPr>
          <a:xfrm>
            <a:off x="0" y="-3467694"/>
            <a:ext cx="38414110" cy="9753598"/>
            <a:chOff x="1219200" y="2190749"/>
            <a:chExt cx="9753600" cy="2476503"/>
          </a:xfrm>
        </p:grpSpPr>
        <p:cxnSp>
          <p:nvCxnSpPr>
            <p:cNvPr id="13" name="Straight Connector 12">
              <a:extLst>
                <a:ext uri="{FF2B5EF4-FFF2-40B4-BE49-F238E27FC236}">
                  <a16:creationId xmlns:a16="http://schemas.microsoft.com/office/drawing/2014/main" id="{2ABE8604-CC91-A30E-8139-C713194D3999}"/>
                </a:ext>
              </a:extLst>
            </p:cNvPr>
            <p:cNvCxnSpPr>
              <a:cxnSpLocks/>
            </p:cNvCxnSpPr>
            <p:nvPr/>
          </p:nvCxnSpPr>
          <p:spPr>
            <a:xfrm>
              <a:off x="1219200" y="3429000"/>
              <a:ext cx="9753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ADF5CD0D-DA00-BF4E-8A83-508332F98180}"/>
                </a:ext>
              </a:extLst>
            </p:cNvPr>
            <p:cNvSpPr/>
            <p:nvPr/>
          </p:nvSpPr>
          <p:spPr>
            <a:xfrm>
              <a:off x="1738314" y="3990977"/>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B8752B8-7B90-C7C4-CB14-CA3FACE4E64B}"/>
                </a:ext>
              </a:extLst>
            </p:cNvPr>
            <p:cNvSpPr/>
            <p:nvPr/>
          </p:nvSpPr>
          <p:spPr>
            <a:xfrm>
              <a:off x="4037013" y="3990976"/>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2F565F8-1EEB-CD45-5C7F-06B60ABD8582}"/>
                </a:ext>
              </a:extLst>
            </p:cNvPr>
            <p:cNvSpPr/>
            <p:nvPr/>
          </p:nvSpPr>
          <p:spPr>
            <a:xfrm>
              <a:off x="6335712" y="3990975"/>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05E255C-4BBE-A991-81EB-984187A35A8E}"/>
                </a:ext>
              </a:extLst>
            </p:cNvPr>
            <p:cNvSpPr/>
            <p:nvPr/>
          </p:nvSpPr>
          <p:spPr>
            <a:xfrm>
              <a:off x="8634411" y="3990974"/>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C1EFCDF-F558-8855-F1D7-40AEC65BA959}"/>
                </a:ext>
              </a:extLst>
            </p:cNvPr>
            <p:cNvSpPr/>
            <p:nvPr/>
          </p:nvSpPr>
          <p:spPr>
            <a:xfrm>
              <a:off x="2881314" y="2190752"/>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F73ABD4-FB35-0111-BF9E-9889F6A5DB77}"/>
                </a:ext>
              </a:extLst>
            </p:cNvPr>
            <p:cNvSpPr/>
            <p:nvPr/>
          </p:nvSpPr>
          <p:spPr>
            <a:xfrm>
              <a:off x="5180013" y="2190751"/>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68235AD-6B83-F8EF-25B5-28A1507E213C}"/>
                </a:ext>
              </a:extLst>
            </p:cNvPr>
            <p:cNvSpPr/>
            <p:nvPr/>
          </p:nvSpPr>
          <p:spPr>
            <a:xfrm>
              <a:off x="7478712" y="2190750"/>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30AC701-118F-BA4F-32AD-25EC33F77A6D}"/>
                </a:ext>
              </a:extLst>
            </p:cNvPr>
            <p:cNvSpPr/>
            <p:nvPr/>
          </p:nvSpPr>
          <p:spPr>
            <a:xfrm>
              <a:off x="9777411" y="2190749"/>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onnector: Curved 19">
              <a:extLst>
                <a:ext uri="{FF2B5EF4-FFF2-40B4-BE49-F238E27FC236}">
                  <a16:creationId xmlns:a16="http://schemas.microsoft.com/office/drawing/2014/main" id="{9A1A20A5-7BAD-B871-0A76-8CA51B67D8FB}"/>
                </a:ext>
              </a:extLst>
            </p:cNvPr>
            <p:cNvCxnSpPr>
              <a:cxnSpLocks/>
            </p:cNvCxnSpPr>
            <p:nvPr/>
          </p:nvCxnSpPr>
          <p:spPr>
            <a:xfrm>
              <a:off x="1395984" y="3429000"/>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C058E5BE-ABF0-AABF-3A25-6A70CDCB9220}"/>
                </a:ext>
              </a:extLst>
            </p:cNvPr>
            <p:cNvCxnSpPr>
              <a:cxnSpLocks/>
            </p:cNvCxnSpPr>
            <p:nvPr/>
          </p:nvCxnSpPr>
          <p:spPr>
            <a:xfrm>
              <a:off x="3694682" y="3428999"/>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90B9679F-0B72-1384-57E8-ACC6AF316306}"/>
                </a:ext>
              </a:extLst>
            </p:cNvPr>
            <p:cNvCxnSpPr>
              <a:cxnSpLocks/>
            </p:cNvCxnSpPr>
            <p:nvPr/>
          </p:nvCxnSpPr>
          <p:spPr>
            <a:xfrm>
              <a:off x="5993380" y="3428998"/>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CF0F8D25-69AE-E3A0-9EC8-F8EF608DDDC5}"/>
                </a:ext>
              </a:extLst>
            </p:cNvPr>
            <p:cNvCxnSpPr>
              <a:cxnSpLocks/>
            </p:cNvCxnSpPr>
            <p:nvPr/>
          </p:nvCxnSpPr>
          <p:spPr>
            <a:xfrm>
              <a:off x="8292078" y="3428997"/>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B4B67541-235C-36F6-6309-BFCBABB7DF23}"/>
                </a:ext>
              </a:extLst>
            </p:cNvPr>
            <p:cNvCxnSpPr>
              <a:cxnSpLocks/>
              <a:stCxn id="14" idx="4"/>
            </p:cNvCxnSpPr>
            <p:nvPr/>
          </p:nvCxnSpPr>
          <p:spPr>
            <a:xfrm rot="5400000">
              <a:off x="2609855" y="2819398"/>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67CC8F76-9E06-A498-5C53-9A33D8AA6AAB}"/>
                </a:ext>
              </a:extLst>
            </p:cNvPr>
            <p:cNvCxnSpPr>
              <a:cxnSpLocks/>
            </p:cNvCxnSpPr>
            <p:nvPr/>
          </p:nvCxnSpPr>
          <p:spPr>
            <a:xfrm rot="5400000">
              <a:off x="4908552" y="2819399"/>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D9FC0DEE-FCF3-133C-3A27-E177AB3A90B3}"/>
                </a:ext>
              </a:extLst>
            </p:cNvPr>
            <p:cNvCxnSpPr>
              <a:cxnSpLocks/>
            </p:cNvCxnSpPr>
            <p:nvPr/>
          </p:nvCxnSpPr>
          <p:spPr>
            <a:xfrm rot="5400000">
              <a:off x="7207249" y="2819400"/>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7CBB0A0D-18C3-A053-F4B6-887D58C31BDF}"/>
                </a:ext>
              </a:extLst>
            </p:cNvPr>
            <p:cNvCxnSpPr>
              <a:cxnSpLocks/>
            </p:cNvCxnSpPr>
            <p:nvPr/>
          </p:nvCxnSpPr>
          <p:spPr>
            <a:xfrm rot="5400000">
              <a:off x="9505946" y="2819401"/>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3FA7EC6F-6705-3EF4-84E5-9ACAB303611C}"/>
              </a:ext>
            </a:extLst>
          </p:cNvPr>
          <p:cNvSpPr txBox="1"/>
          <p:nvPr/>
        </p:nvSpPr>
        <p:spPr>
          <a:xfrm>
            <a:off x="2149772" y="4031401"/>
            <a:ext cx="2452947" cy="1754326"/>
          </a:xfrm>
          <a:prstGeom prst="rect">
            <a:avLst/>
          </a:prstGeom>
          <a:noFill/>
        </p:spPr>
        <p:txBody>
          <a:bodyPr wrap="square" rtlCol="0">
            <a:spAutoFit/>
          </a:bodyPr>
          <a:lstStyle/>
          <a:p>
            <a:pPr algn="ctr"/>
            <a:r>
              <a:rPr lang="en-US" sz="3600" dirty="0">
                <a:latin typeface="+mj-lt"/>
              </a:rPr>
              <a:t>THE POOR IN SPIRIT</a:t>
            </a:r>
          </a:p>
        </p:txBody>
      </p:sp>
    </p:spTree>
    <p:extLst>
      <p:ext uri="{BB962C8B-B14F-4D97-AF65-F5344CB8AC3E}">
        <p14:creationId xmlns:p14="http://schemas.microsoft.com/office/powerpoint/2010/main" val="280866227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09D800-74D6-9FCB-59DC-221A0CDC9FCE}"/>
              </a:ext>
            </a:extLst>
          </p:cNvPr>
          <p:cNvGrpSpPr/>
          <p:nvPr/>
        </p:nvGrpSpPr>
        <p:grpSpPr>
          <a:xfrm>
            <a:off x="-2004905" y="1609131"/>
            <a:ext cx="38414110" cy="9753598"/>
            <a:chOff x="1219200" y="2190749"/>
            <a:chExt cx="9753600" cy="2476503"/>
          </a:xfrm>
        </p:grpSpPr>
        <p:cxnSp>
          <p:nvCxnSpPr>
            <p:cNvPr id="13" name="Straight Connector 12">
              <a:extLst>
                <a:ext uri="{FF2B5EF4-FFF2-40B4-BE49-F238E27FC236}">
                  <a16:creationId xmlns:a16="http://schemas.microsoft.com/office/drawing/2014/main" id="{2ABE8604-CC91-A30E-8139-C713194D3999}"/>
                </a:ext>
              </a:extLst>
            </p:cNvPr>
            <p:cNvCxnSpPr>
              <a:cxnSpLocks/>
            </p:cNvCxnSpPr>
            <p:nvPr/>
          </p:nvCxnSpPr>
          <p:spPr>
            <a:xfrm>
              <a:off x="1219200" y="3429000"/>
              <a:ext cx="9753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ADF5CD0D-DA00-BF4E-8A83-508332F98180}"/>
                </a:ext>
              </a:extLst>
            </p:cNvPr>
            <p:cNvSpPr/>
            <p:nvPr/>
          </p:nvSpPr>
          <p:spPr>
            <a:xfrm>
              <a:off x="1738314" y="3990977"/>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B8752B8-7B90-C7C4-CB14-CA3FACE4E64B}"/>
                </a:ext>
              </a:extLst>
            </p:cNvPr>
            <p:cNvSpPr/>
            <p:nvPr/>
          </p:nvSpPr>
          <p:spPr>
            <a:xfrm>
              <a:off x="4037013" y="3990976"/>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2F565F8-1EEB-CD45-5C7F-06B60ABD8582}"/>
                </a:ext>
              </a:extLst>
            </p:cNvPr>
            <p:cNvSpPr/>
            <p:nvPr/>
          </p:nvSpPr>
          <p:spPr>
            <a:xfrm>
              <a:off x="6335712" y="3990975"/>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05E255C-4BBE-A991-81EB-984187A35A8E}"/>
                </a:ext>
              </a:extLst>
            </p:cNvPr>
            <p:cNvSpPr/>
            <p:nvPr/>
          </p:nvSpPr>
          <p:spPr>
            <a:xfrm>
              <a:off x="8634411" y="3990974"/>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C1EFCDF-F558-8855-F1D7-40AEC65BA959}"/>
                </a:ext>
              </a:extLst>
            </p:cNvPr>
            <p:cNvSpPr/>
            <p:nvPr/>
          </p:nvSpPr>
          <p:spPr>
            <a:xfrm>
              <a:off x="2881314" y="2190752"/>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F73ABD4-FB35-0111-BF9E-9889F6A5DB77}"/>
                </a:ext>
              </a:extLst>
            </p:cNvPr>
            <p:cNvSpPr/>
            <p:nvPr/>
          </p:nvSpPr>
          <p:spPr>
            <a:xfrm>
              <a:off x="5180013" y="2190751"/>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68235AD-6B83-F8EF-25B5-28A1507E213C}"/>
                </a:ext>
              </a:extLst>
            </p:cNvPr>
            <p:cNvSpPr/>
            <p:nvPr/>
          </p:nvSpPr>
          <p:spPr>
            <a:xfrm>
              <a:off x="7478712" y="2190750"/>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30AC701-118F-BA4F-32AD-25EC33F77A6D}"/>
                </a:ext>
              </a:extLst>
            </p:cNvPr>
            <p:cNvSpPr/>
            <p:nvPr/>
          </p:nvSpPr>
          <p:spPr>
            <a:xfrm>
              <a:off x="9777411" y="2190749"/>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onnector: Curved 19">
              <a:extLst>
                <a:ext uri="{FF2B5EF4-FFF2-40B4-BE49-F238E27FC236}">
                  <a16:creationId xmlns:a16="http://schemas.microsoft.com/office/drawing/2014/main" id="{9A1A20A5-7BAD-B871-0A76-8CA51B67D8FB}"/>
                </a:ext>
              </a:extLst>
            </p:cNvPr>
            <p:cNvCxnSpPr>
              <a:cxnSpLocks/>
            </p:cNvCxnSpPr>
            <p:nvPr/>
          </p:nvCxnSpPr>
          <p:spPr>
            <a:xfrm>
              <a:off x="1395984" y="3429000"/>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C058E5BE-ABF0-AABF-3A25-6A70CDCB9220}"/>
                </a:ext>
              </a:extLst>
            </p:cNvPr>
            <p:cNvCxnSpPr>
              <a:cxnSpLocks/>
            </p:cNvCxnSpPr>
            <p:nvPr/>
          </p:nvCxnSpPr>
          <p:spPr>
            <a:xfrm>
              <a:off x="3694682" y="3428999"/>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90B9679F-0B72-1384-57E8-ACC6AF316306}"/>
                </a:ext>
              </a:extLst>
            </p:cNvPr>
            <p:cNvCxnSpPr>
              <a:cxnSpLocks/>
            </p:cNvCxnSpPr>
            <p:nvPr/>
          </p:nvCxnSpPr>
          <p:spPr>
            <a:xfrm>
              <a:off x="5993380" y="3428998"/>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CF0F8D25-69AE-E3A0-9EC8-F8EF608DDDC5}"/>
                </a:ext>
              </a:extLst>
            </p:cNvPr>
            <p:cNvCxnSpPr>
              <a:cxnSpLocks/>
            </p:cNvCxnSpPr>
            <p:nvPr/>
          </p:nvCxnSpPr>
          <p:spPr>
            <a:xfrm>
              <a:off x="8292078" y="3428997"/>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B4B67541-235C-36F6-6309-BFCBABB7DF23}"/>
                </a:ext>
              </a:extLst>
            </p:cNvPr>
            <p:cNvCxnSpPr>
              <a:cxnSpLocks/>
              <a:stCxn id="14" idx="4"/>
            </p:cNvCxnSpPr>
            <p:nvPr/>
          </p:nvCxnSpPr>
          <p:spPr>
            <a:xfrm rot="5400000">
              <a:off x="2609855" y="2819398"/>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67CC8F76-9E06-A498-5C53-9A33D8AA6AAB}"/>
                </a:ext>
              </a:extLst>
            </p:cNvPr>
            <p:cNvCxnSpPr>
              <a:cxnSpLocks/>
            </p:cNvCxnSpPr>
            <p:nvPr/>
          </p:nvCxnSpPr>
          <p:spPr>
            <a:xfrm rot="5400000">
              <a:off x="4908552" y="2819399"/>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D9FC0DEE-FCF3-133C-3A27-E177AB3A90B3}"/>
                </a:ext>
              </a:extLst>
            </p:cNvPr>
            <p:cNvCxnSpPr>
              <a:cxnSpLocks/>
            </p:cNvCxnSpPr>
            <p:nvPr/>
          </p:nvCxnSpPr>
          <p:spPr>
            <a:xfrm rot="5400000">
              <a:off x="7207249" y="2819400"/>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7CBB0A0D-18C3-A053-F4B6-887D58C31BDF}"/>
                </a:ext>
              </a:extLst>
            </p:cNvPr>
            <p:cNvCxnSpPr>
              <a:cxnSpLocks/>
            </p:cNvCxnSpPr>
            <p:nvPr/>
          </p:nvCxnSpPr>
          <p:spPr>
            <a:xfrm rot="5400000">
              <a:off x="9505946" y="2819401"/>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3FA7EC6F-6705-3EF4-84E5-9ACAB303611C}"/>
              </a:ext>
            </a:extLst>
          </p:cNvPr>
          <p:cNvSpPr txBox="1"/>
          <p:nvPr/>
        </p:nvSpPr>
        <p:spPr>
          <a:xfrm>
            <a:off x="4646520" y="2059303"/>
            <a:ext cx="2452947" cy="1754326"/>
          </a:xfrm>
          <a:prstGeom prst="rect">
            <a:avLst/>
          </a:prstGeom>
          <a:noFill/>
        </p:spPr>
        <p:txBody>
          <a:bodyPr wrap="square" rtlCol="0">
            <a:spAutoFit/>
          </a:bodyPr>
          <a:lstStyle/>
          <a:p>
            <a:pPr algn="ctr"/>
            <a:r>
              <a:rPr lang="en-US" sz="3600" dirty="0">
                <a:latin typeface="+mj-lt"/>
              </a:rPr>
              <a:t>THOSE WHO MOURN</a:t>
            </a:r>
          </a:p>
        </p:txBody>
      </p:sp>
    </p:spTree>
    <p:extLst>
      <p:ext uri="{BB962C8B-B14F-4D97-AF65-F5344CB8AC3E}">
        <p14:creationId xmlns:p14="http://schemas.microsoft.com/office/powerpoint/2010/main" val="24005788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09D800-74D6-9FCB-59DC-221A0CDC9FCE}"/>
              </a:ext>
            </a:extLst>
          </p:cNvPr>
          <p:cNvGrpSpPr/>
          <p:nvPr/>
        </p:nvGrpSpPr>
        <p:grpSpPr>
          <a:xfrm>
            <a:off x="-4271855" y="-3810594"/>
            <a:ext cx="38414110" cy="9753598"/>
            <a:chOff x="1219200" y="2190749"/>
            <a:chExt cx="9753600" cy="2476503"/>
          </a:xfrm>
        </p:grpSpPr>
        <p:cxnSp>
          <p:nvCxnSpPr>
            <p:cNvPr id="13" name="Straight Connector 12">
              <a:extLst>
                <a:ext uri="{FF2B5EF4-FFF2-40B4-BE49-F238E27FC236}">
                  <a16:creationId xmlns:a16="http://schemas.microsoft.com/office/drawing/2014/main" id="{2ABE8604-CC91-A30E-8139-C713194D3999}"/>
                </a:ext>
              </a:extLst>
            </p:cNvPr>
            <p:cNvCxnSpPr>
              <a:cxnSpLocks/>
            </p:cNvCxnSpPr>
            <p:nvPr/>
          </p:nvCxnSpPr>
          <p:spPr>
            <a:xfrm>
              <a:off x="1219200" y="3429000"/>
              <a:ext cx="9753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ADF5CD0D-DA00-BF4E-8A83-508332F98180}"/>
                </a:ext>
              </a:extLst>
            </p:cNvPr>
            <p:cNvSpPr/>
            <p:nvPr/>
          </p:nvSpPr>
          <p:spPr>
            <a:xfrm>
              <a:off x="1738314" y="3990977"/>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B8752B8-7B90-C7C4-CB14-CA3FACE4E64B}"/>
                </a:ext>
              </a:extLst>
            </p:cNvPr>
            <p:cNvSpPr/>
            <p:nvPr/>
          </p:nvSpPr>
          <p:spPr>
            <a:xfrm>
              <a:off x="4037013" y="3990976"/>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2F565F8-1EEB-CD45-5C7F-06B60ABD8582}"/>
                </a:ext>
              </a:extLst>
            </p:cNvPr>
            <p:cNvSpPr/>
            <p:nvPr/>
          </p:nvSpPr>
          <p:spPr>
            <a:xfrm>
              <a:off x="6335712" y="3990975"/>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05E255C-4BBE-A991-81EB-984187A35A8E}"/>
                </a:ext>
              </a:extLst>
            </p:cNvPr>
            <p:cNvSpPr/>
            <p:nvPr/>
          </p:nvSpPr>
          <p:spPr>
            <a:xfrm>
              <a:off x="8634411" y="3990974"/>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C1EFCDF-F558-8855-F1D7-40AEC65BA959}"/>
                </a:ext>
              </a:extLst>
            </p:cNvPr>
            <p:cNvSpPr/>
            <p:nvPr/>
          </p:nvSpPr>
          <p:spPr>
            <a:xfrm>
              <a:off x="2881314" y="2190752"/>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F73ABD4-FB35-0111-BF9E-9889F6A5DB77}"/>
                </a:ext>
              </a:extLst>
            </p:cNvPr>
            <p:cNvSpPr/>
            <p:nvPr/>
          </p:nvSpPr>
          <p:spPr>
            <a:xfrm>
              <a:off x="5180013" y="2190751"/>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68235AD-6B83-F8EF-25B5-28A1507E213C}"/>
                </a:ext>
              </a:extLst>
            </p:cNvPr>
            <p:cNvSpPr/>
            <p:nvPr/>
          </p:nvSpPr>
          <p:spPr>
            <a:xfrm>
              <a:off x="7478712" y="2190750"/>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30AC701-118F-BA4F-32AD-25EC33F77A6D}"/>
                </a:ext>
              </a:extLst>
            </p:cNvPr>
            <p:cNvSpPr/>
            <p:nvPr/>
          </p:nvSpPr>
          <p:spPr>
            <a:xfrm>
              <a:off x="9777411" y="2190749"/>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onnector: Curved 19">
              <a:extLst>
                <a:ext uri="{FF2B5EF4-FFF2-40B4-BE49-F238E27FC236}">
                  <a16:creationId xmlns:a16="http://schemas.microsoft.com/office/drawing/2014/main" id="{9A1A20A5-7BAD-B871-0A76-8CA51B67D8FB}"/>
                </a:ext>
              </a:extLst>
            </p:cNvPr>
            <p:cNvCxnSpPr>
              <a:cxnSpLocks/>
            </p:cNvCxnSpPr>
            <p:nvPr/>
          </p:nvCxnSpPr>
          <p:spPr>
            <a:xfrm>
              <a:off x="1395984" y="3429000"/>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C058E5BE-ABF0-AABF-3A25-6A70CDCB9220}"/>
                </a:ext>
              </a:extLst>
            </p:cNvPr>
            <p:cNvCxnSpPr>
              <a:cxnSpLocks/>
            </p:cNvCxnSpPr>
            <p:nvPr/>
          </p:nvCxnSpPr>
          <p:spPr>
            <a:xfrm>
              <a:off x="3694682" y="3428999"/>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90B9679F-0B72-1384-57E8-ACC6AF316306}"/>
                </a:ext>
              </a:extLst>
            </p:cNvPr>
            <p:cNvCxnSpPr>
              <a:cxnSpLocks/>
            </p:cNvCxnSpPr>
            <p:nvPr/>
          </p:nvCxnSpPr>
          <p:spPr>
            <a:xfrm>
              <a:off x="5993380" y="3428998"/>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CF0F8D25-69AE-E3A0-9EC8-F8EF608DDDC5}"/>
                </a:ext>
              </a:extLst>
            </p:cNvPr>
            <p:cNvCxnSpPr>
              <a:cxnSpLocks/>
            </p:cNvCxnSpPr>
            <p:nvPr/>
          </p:nvCxnSpPr>
          <p:spPr>
            <a:xfrm>
              <a:off x="8292078" y="3428997"/>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B4B67541-235C-36F6-6309-BFCBABB7DF23}"/>
                </a:ext>
              </a:extLst>
            </p:cNvPr>
            <p:cNvCxnSpPr>
              <a:cxnSpLocks/>
              <a:stCxn id="14" idx="4"/>
            </p:cNvCxnSpPr>
            <p:nvPr/>
          </p:nvCxnSpPr>
          <p:spPr>
            <a:xfrm rot="5400000">
              <a:off x="2609855" y="2819398"/>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67CC8F76-9E06-A498-5C53-9A33D8AA6AAB}"/>
                </a:ext>
              </a:extLst>
            </p:cNvPr>
            <p:cNvCxnSpPr>
              <a:cxnSpLocks/>
            </p:cNvCxnSpPr>
            <p:nvPr/>
          </p:nvCxnSpPr>
          <p:spPr>
            <a:xfrm rot="5400000">
              <a:off x="4908552" y="2819399"/>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D9FC0DEE-FCF3-133C-3A27-E177AB3A90B3}"/>
                </a:ext>
              </a:extLst>
            </p:cNvPr>
            <p:cNvCxnSpPr>
              <a:cxnSpLocks/>
            </p:cNvCxnSpPr>
            <p:nvPr/>
          </p:nvCxnSpPr>
          <p:spPr>
            <a:xfrm rot="5400000">
              <a:off x="7207249" y="2819400"/>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7CBB0A0D-18C3-A053-F4B6-887D58C31BDF}"/>
                </a:ext>
              </a:extLst>
            </p:cNvPr>
            <p:cNvCxnSpPr>
              <a:cxnSpLocks/>
            </p:cNvCxnSpPr>
            <p:nvPr/>
          </p:nvCxnSpPr>
          <p:spPr>
            <a:xfrm rot="5400000">
              <a:off x="9505946" y="2819401"/>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3FA7EC6F-6705-3EF4-84E5-9ACAB303611C}"/>
              </a:ext>
            </a:extLst>
          </p:cNvPr>
          <p:cNvSpPr txBox="1"/>
          <p:nvPr/>
        </p:nvSpPr>
        <p:spPr>
          <a:xfrm>
            <a:off x="6931239" y="3734089"/>
            <a:ext cx="2452947" cy="1754326"/>
          </a:xfrm>
          <a:prstGeom prst="rect">
            <a:avLst/>
          </a:prstGeom>
          <a:noFill/>
        </p:spPr>
        <p:txBody>
          <a:bodyPr wrap="square" rtlCol="0">
            <a:spAutoFit/>
          </a:bodyPr>
          <a:lstStyle/>
          <a:p>
            <a:pPr algn="ctr"/>
            <a:r>
              <a:rPr lang="en-US" sz="5400" dirty="0">
                <a:latin typeface="+mj-lt"/>
              </a:rPr>
              <a:t>THE MEEK</a:t>
            </a:r>
          </a:p>
        </p:txBody>
      </p:sp>
    </p:spTree>
    <p:extLst>
      <p:ext uri="{BB962C8B-B14F-4D97-AF65-F5344CB8AC3E}">
        <p14:creationId xmlns:p14="http://schemas.microsoft.com/office/powerpoint/2010/main" val="16695443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09D800-74D6-9FCB-59DC-221A0CDC9FCE}"/>
              </a:ext>
            </a:extLst>
          </p:cNvPr>
          <p:cNvGrpSpPr/>
          <p:nvPr/>
        </p:nvGrpSpPr>
        <p:grpSpPr>
          <a:xfrm>
            <a:off x="-19042048" y="1142405"/>
            <a:ext cx="54003974" cy="13711968"/>
            <a:chOff x="1219200" y="2190749"/>
            <a:chExt cx="9753600" cy="2476503"/>
          </a:xfrm>
        </p:grpSpPr>
        <p:cxnSp>
          <p:nvCxnSpPr>
            <p:cNvPr id="13" name="Straight Connector 12">
              <a:extLst>
                <a:ext uri="{FF2B5EF4-FFF2-40B4-BE49-F238E27FC236}">
                  <a16:creationId xmlns:a16="http://schemas.microsoft.com/office/drawing/2014/main" id="{2ABE8604-CC91-A30E-8139-C713194D3999}"/>
                </a:ext>
              </a:extLst>
            </p:cNvPr>
            <p:cNvCxnSpPr>
              <a:cxnSpLocks/>
            </p:cNvCxnSpPr>
            <p:nvPr/>
          </p:nvCxnSpPr>
          <p:spPr>
            <a:xfrm>
              <a:off x="1219200" y="3429000"/>
              <a:ext cx="9753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ADF5CD0D-DA00-BF4E-8A83-508332F98180}"/>
                </a:ext>
              </a:extLst>
            </p:cNvPr>
            <p:cNvSpPr/>
            <p:nvPr/>
          </p:nvSpPr>
          <p:spPr>
            <a:xfrm>
              <a:off x="1738314" y="3990977"/>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B8752B8-7B90-C7C4-CB14-CA3FACE4E64B}"/>
                </a:ext>
              </a:extLst>
            </p:cNvPr>
            <p:cNvSpPr/>
            <p:nvPr/>
          </p:nvSpPr>
          <p:spPr>
            <a:xfrm>
              <a:off x="4037013" y="3990976"/>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2F565F8-1EEB-CD45-5C7F-06B60ABD8582}"/>
                </a:ext>
              </a:extLst>
            </p:cNvPr>
            <p:cNvSpPr/>
            <p:nvPr/>
          </p:nvSpPr>
          <p:spPr>
            <a:xfrm>
              <a:off x="6335712" y="3990975"/>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05E255C-4BBE-A991-81EB-984187A35A8E}"/>
                </a:ext>
              </a:extLst>
            </p:cNvPr>
            <p:cNvSpPr/>
            <p:nvPr/>
          </p:nvSpPr>
          <p:spPr>
            <a:xfrm>
              <a:off x="8634411" y="3990974"/>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C1EFCDF-F558-8855-F1D7-40AEC65BA959}"/>
                </a:ext>
              </a:extLst>
            </p:cNvPr>
            <p:cNvSpPr/>
            <p:nvPr/>
          </p:nvSpPr>
          <p:spPr>
            <a:xfrm>
              <a:off x="2881314" y="2190752"/>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F73ABD4-FB35-0111-BF9E-9889F6A5DB77}"/>
                </a:ext>
              </a:extLst>
            </p:cNvPr>
            <p:cNvSpPr/>
            <p:nvPr/>
          </p:nvSpPr>
          <p:spPr>
            <a:xfrm>
              <a:off x="5180013" y="2190751"/>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68235AD-6B83-F8EF-25B5-28A1507E213C}"/>
                </a:ext>
              </a:extLst>
            </p:cNvPr>
            <p:cNvSpPr/>
            <p:nvPr/>
          </p:nvSpPr>
          <p:spPr>
            <a:xfrm>
              <a:off x="7478712" y="2190750"/>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30AC701-118F-BA4F-32AD-25EC33F77A6D}"/>
                </a:ext>
              </a:extLst>
            </p:cNvPr>
            <p:cNvSpPr/>
            <p:nvPr/>
          </p:nvSpPr>
          <p:spPr>
            <a:xfrm>
              <a:off x="9777411" y="2190749"/>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onnector: Curved 19">
              <a:extLst>
                <a:ext uri="{FF2B5EF4-FFF2-40B4-BE49-F238E27FC236}">
                  <a16:creationId xmlns:a16="http://schemas.microsoft.com/office/drawing/2014/main" id="{9A1A20A5-7BAD-B871-0A76-8CA51B67D8FB}"/>
                </a:ext>
              </a:extLst>
            </p:cNvPr>
            <p:cNvCxnSpPr>
              <a:cxnSpLocks/>
            </p:cNvCxnSpPr>
            <p:nvPr/>
          </p:nvCxnSpPr>
          <p:spPr>
            <a:xfrm>
              <a:off x="1395984" y="3429000"/>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C058E5BE-ABF0-AABF-3A25-6A70CDCB9220}"/>
                </a:ext>
              </a:extLst>
            </p:cNvPr>
            <p:cNvCxnSpPr>
              <a:cxnSpLocks/>
            </p:cNvCxnSpPr>
            <p:nvPr/>
          </p:nvCxnSpPr>
          <p:spPr>
            <a:xfrm>
              <a:off x="3694682" y="3428999"/>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90B9679F-0B72-1384-57E8-ACC6AF316306}"/>
                </a:ext>
              </a:extLst>
            </p:cNvPr>
            <p:cNvCxnSpPr>
              <a:cxnSpLocks/>
            </p:cNvCxnSpPr>
            <p:nvPr/>
          </p:nvCxnSpPr>
          <p:spPr>
            <a:xfrm>
              <a:off x="5993380" y="3428998"/>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CF0F8D25-69AE-E3A0-9EC8-F8EF608DDDC5}"/>
                </a:ext>
              </a:extLst>
            </p:cNvPr>
            <p:cNvCxnSpPr>
              <a:cxnSpLocks/>
            </p:cNvCxnSpPr>
            <p:nvPr/>
          </p:nvCxnSpPr>
          <p:spPr>
            <a:xfrm>
              <a:off x="8292078" y="3428997"/>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B4B67541-235C-36F6-6309-BFCBABB7DF23}"/>
                </a:ext>
              </a:extLst>
            </p:cNvPr>
            <p:cNvCxnSpPr>
              <a:cxnSpLocks/>
              <a:stCxn id="14" idx="4"/>
            </p:cNvCxnSpPr>
            <p:nvPr/>
          </p:nvCxnSpPr>
          <p:spPr>
            <a:xfrm rot="5400000">
              <a:off x="2609855" y="2819398"/>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67CC8F76-9E06-A498-5C53-9A33D8AA6AAB}"/>
                </a:ext>
              </a:extLst>
            </p:cNvPr>
            <p:cNvCxnSpPr>
              <a:cxnSpLocks/>
            </p:cNvCxnSpPr>
            <p:nvPr/>
          </p:nvCxnSpPr>
          <p:spPr>
            <a:xfrm rot="5400000">
              <a:off x="4908552" y="2819399"/>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D9FC0DEE-FCF3-133C-3A27-E177AB3A90B3}"/>
                </a:ext>
              </a:extLst>
            </p:cNvPr>
            <p:cNvCxnSpPr>
              <a:cxnSpLocks/>
            </p:cNvCxnSpPr>
            <p:nvPr/>
          </p:nvCxnSpPr>
          <p:spPr>
            <a:xfrm rot="5400000">
              <a:off x="7207249" y="2819400"/>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7CBB0A0D-18C3-A053-F4B6-887D58C31BDF}"/>
                </a:ext>
              </a:extLst>
            </p:cNvPr>
            <p:cNvCxnSpPr>
              <a:cxnSpLocks/>
            </p:cNvCxnSpPr>
            <p:nvPr/>
          </p:nvCxnSpPr>
          <p:spPr>
            <a:xfrm rot="5400000">
              <a:off x="9505946" y="2819401"/>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3FA7EC6F-6705-3EF4-84E5-9ACAB303611C}"/>
              </a:ext>
            </a:extLst>
          </p:cNvPr>
          <p:cNvSpPr txBox="1"/>
          <p:nvPr/>
        </p:nvSpPr>
        <p:spPr>
          <a:xfrm>
            <a:off x="3124726" y="1846567"/>
            <a:ext cx="3271523" cy="1815882"/>
          </a:xfrm>
          <a:prstGeom prst="rect">
            <a:avLst/>
          </a:prstGeom>
          <a:noFill/>
        </p:spPr>
        <p:txBody>
          <a:bodyPr wrap="square" rtlCol="0">
            <a:spAutoFit/>
          </a:bodyPr>
          <a:lstStyle/>
          <a:p>
            <a:pPr algn="ctr"/>
            <a:r>
              <a:rPr lang="en-US" sz="2800" dirty="0">
                <a:latin typeface="+mj-lt"/>
              </a:rPr>
              <a:t>THOSE WHO HUNGER AND THIRST FOR RIGHTEOUSNESS</a:t>
            </a:r>
          </a:p>
        </p:txBody>
      </p:sp>
    </p:spTree>
    <p:extLst>
      <p:ext uri="{BB962C8B-B14F-4D97-AF65-F5344CB8AC3E}">
        <p14:creationId xmlns:p14="http://schemas.microsoft.com/office/powerpoint/2010/main" val="16514655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09D800-74D6-9FCB-59DC-221A0CDC9FCE}"/>
              </a:ext>
            </a:extLst>
          </p:cNvPr>
          <p:cNvGrpSpPr/>
          <p:nvPr/>
        </p:nvGrpSpPr>
        <p:grpSpPr>
          <a:xfrm>
            <a:off x="-24642748" y="-8268295"/>
            <a:ext cx="54003974" cy="13711968"/>
            <a:chOff x="1219200" y="2190749"/>
            <a:chExt cx="9753600" cy="2476503"/>
          </a:xfrm>
        </p:grpSpPr>
        <p:cxnSp>
          <p:nvCxnSpPr>
            <p:cNvPr id="13" name="Straight Connector 12">
              <a:extLst>
                <a:ext uri="{FF2B5EF4-FFF2-40B4-BE49-F238E27FC236}">
                  <a16:creationId xmlns:a16="http://schemas.microsoft.com/office/drawing/2014/main" id="{2ABE8604-CC91-A30E-8139-C713194D3999}"/>
                </a:ext>
              </a:extLst>
            </p:cNvPr>
            <p:cNvCxnSpPr>
              <a:cxnSpLocks/>
            </p:cNvCxnSpPr>
            <p:nvPr/>
          </p:nvCxnSpPr>
          <p:spPr>
            <a:xfrm>
              <a:off x="1219200" y="3429000"/>
              <a:ext cx="9753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ADF5CD0D-DA00-BF4E-8A83-508332F98180}"/>
                </a:ext>
              </a:extLst>
            </p:cNvPr>
            <p:cNvSpPr/>
            <p:nvPr/>
          </p:nvSpPr>
          <p:spPr>
            <a:xfrm>
              <a:off x="1738314" y="3990977"/>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B8752B8-7B90-C7C4-CB14-CA3FACE4E64B}"/>
                </a:ext>
              </a:extLst>
            </p:cNvPr>
            <p:cNvSpPr/>
            <p:nvPr/>
          </p:nvSpPr>
          <p:spPr>
            <a:xfrm>
              <a:off x="4037013" y="3990976"/>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2F565F8-1EEB-CD45-5C7F-06B60ABD8582}"/>
                </a:ext>
              </a:extLst>
            </p:cNvPr>
            <p:cNvSpPr/>
            <p:nvPr/>
          </p:nvSpPr>
          <p:spPr>
            <a:xfrm>
              <a:off x="6335712" y="3990975"/>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05E255C-4BBE-A991-81EB-984187A35A8E}"/>
                </a:ext>
              </a:extLst>
            </p:cNvPr>
            <p:cNvSpPr/>
            <p:nvPr/>
          </p:nvSpPr>
          <p:spPr>
            <a:xfrm>
              <a:off x="8634411" y="3990974"/>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C1EFCDF-F558-8855-F1D7-40AEC65BA959}"/>
                </a:ext>
              </a:extLst>
            </p:cNvPr>
            <p:cNvSpPr/>
            <p:nvPr/>
          </p:nvSpPr>
          <p:spPr>
            <a:xfrm>
              <a:off x="2881314" y="2190752"/>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F73ABD4-FB35-0111-BF9E-9889F6A5DB77}"/>
                </a:ext>
              </a:extLst>
            </p:cNvPr>
            <p:cNvSpPr/>
            <p:nvPr/>
          </p:nvSpPr>
          <p:spPr>
            <a:xfrm>
              <a:off x="5180013" y="2190751"/>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68235AD-6B83-F8EF-25B5-28A1507E213C}"/>
                </a:ext>
              </a:extLst>
            </p:cNvPr>
            <p:cNvSpPr/>
            <p:nvPr/>
          </p:nvSpPr>
          <p:spPr>
            <a:xfrm>
              <a:off x="7478712" y="2190750"/>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30AC701-118F-BA4F-32AD-25EC33F77A6D}"/>
                </a:ext>
              </a:extLst>
            </p:cNvPr>
            <p:cNvSpPr/>
            <p:nvPr/>
          </p:nvSpPr>
          <p:spPr>
            <a:xfrm>
              <a:off x="9777411" y="2190749"/>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onnector: Curved 19">
              <a:extLst>
                <a:ext uri="{FF2B5EF4-FFF2-40B4-BE49-F238E27FC236}">
                  <a16:creationId xmlns:a16="http://schemas.microsoft.com/office/drawing/2014/main" id="{9A1A20A5-7BAD-B871-0A76-8CA51B67D8FB}"/>
                </a:ext>
              </a:extLst>
            </p:cNvPr>
            <p:cNvCxnSpPr>
              <a:cxnSpLocks/>
            </p:cNvCxnSpPr>
            <p:nvPr/>
          </p:nvCxnSpPr>
          <p:spPr>
            <a:xfrm>
              <a:off x="1395984" y="3429000"/>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C058E5BE-ABF0-AABF-3A25-6A70CDCB9220}"/>
                </a:ext>
              </a:extLst>
            </p:cNvPr>
            <p:cNvCxnSpPr>
              <a:cxnSpLocks/>
            </p:cNvCxnSpPr>
            <p:nvPr/>
          </p:nvCxnSpPr>
          <p:spPr>
            <a:xfrm>
              <a:off x="3694682" y="3428999"/>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90B9679F-0B72-1384-57E8-ACC6AF316306}"/>
                </a:ext>
              </a:extLst>
            </p:cNvPr>
            <p:cNvCxnSpPr>
              <a:cxnSpLocks/>
            </p:cNvCxnSpPr>
            <p:nvPr/>
          </p:nvCxnSpPr>
          <p:spPr>
            <a:xfrm>
              <a:off x="5993380" y="3428998"/>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CF0F8D25-69AE-E3A0-9EC8-F8EF608DDDC5}"/>
                </a:ext>
              </a:extLst>
            </p:cNvPr>
            <p:cNvCxnSpPr>
              <a:cxnSpLocks/>
            </p:cNvCxnSpPr>
            <p:nvPr/>
          </p:nvCxnSpPr>
          <p:spPr>
            <a:xfrm>
              <a:off x="8292078" y="3428997"/>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B4B67541-235C-36F6-6309-BFCBABB7DF23}"/>
                </a:ext>
              </a:extLst>
            </p:cNvPr>
            <p:cNvCxnSpPr>
              <a:cxnSpLocks/>
              <a:stCxn id="14" idx="4"/>
            </p:cNvCxnSpPr>
            <p:nvPr/>
          </p:nvCxnSpPr>
          <p:spPr>
            <a:xfrm rot="5400000">
              <a:off x="2609855" y="2819398"/>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67CC8F76-9E06-A498-5C53-9A33D8AA6AAB}"/>
                </a:ext>
              </a:extLst>
            </p:cNvPr>
            <p:cNvCxnSpPr>
              <a:cxnSpLocks/>
            </p:cNvCxnSpPr>
            <p:nvPr/>
          </p:nvCxnSpPr>
          <p:spPr>
            <a:xfrm rot="5400000">
              <a:off x="4908552" y="2819399"/>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D9FC0DEE-FCF3-133C-3A27-E177AB3A90B3}"/>
                </a:ext>
              </a:extLst>
            </p:cNvPr>
            <p:cNvCxnSpPr>
              <a:cxnSpLocks/>
            </p:cNvCxnSpPr>
            <p:nvPr/>
          </p:nvCxnSpPr>
          <p:spPr>
            <a:xfrm rot="5400000">
              <a:off x="7207249" y="2819400"/>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7CBB0A0D-18C3-A053-F4B6-887D58C31BDF}"/>
                </a:ext>
              </a:extLst>
            </p:cNvPr>
            <p:cNvCxnSpPr>
              <a:cxnSpLocks/>
            </p:cNvCxnSpPr>
            <p:nvPr/>
          </p:nvCxnSpPr>
          <p:spPr>
            <a:xfrm rot="5400000">
              <a:off x="9505946" y="2819401"/>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3FA7EC6F-6705-3EF4-84E5-9ACAB303611C}"/>
              </a:ext>
            </a:extLst>
          </p:cNvPr>
          <p:cNvSpPr txBox="1"/>
          <p:nvPr/>
        </p:nvSpPr>
        <p:spPr>
          <a:xfrm>
            <a:off x="3922920" y="2663506"/>
            <a:ext cx="3271523" cy="1569660"/>
          </a:xfrm>
          <a:prstGeom prst="rect">
            <a:avLst/>
          </a:prstGeom>
          <a:noFill/>
        </p:spPr>
        <p:txBody>
          <a:bodyPr wrap="square" rtlCol="0">
            <a:spAutoFit/>
          </a:bodyPr>
          <a:lstStyle/>
          <a:p>
            <a:pPr algn="ctr"/>
            <a:r>
              <a:rPr lang="en-US" sz="4800" dirty="0">
                <a:latin typeface="+mj-lt"/>
              </a:rPr>
              <a:t>THE MERCIFUL</a:t>
            </a:r>
          </a:p>
        </p:txBody>
      </p:sp>
    </p:spTree>
    <p:extLst>
      <p:ext uri="{BB962C8B-B14F-4D97-AF65-F5344CB8AC3E}">
        <p14:creationId xmlns:p14="http://schemas.microsoft.com/office/powerpoint/2010/main" val="26653938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09D800-74D6-9FCB-59DC-221A0CDC9FCE}"/>
              </a:ext>
            </a:extLst>
          </p:cNvPr>
          <p:cNvGrpSpPr/>
          <p:nvPr/>
        </p:nvGrpSpPr>
        <p:grpSpPr>
          <a:xfrm>
            <a:off x="-30795898" y="1409105"/>
            <a:ext cx="54003974" cy="13711968"/>
            <a:chOff x="1219200" y="2190749"/>
            <a:chExt cx="9753600" cy="2476503"/>
          </a:xfrm>
        </p:grpSpPr>
        <p:cxnSp>
          <p:nvCxnSpPr>
            <p:cNvPr id="13" name="Straight Connector 12">
              <a:extLst>
                <a:ext uri="{FF2B5EF4-FFF2-40B4-BE49-F238E27FC236}">
                  <a16:creationId xmlns:a16="http://schemas.microsoft.com/office/drawing/2014/main" id="{2ABE8604-CC91-A30E-8139-C713194D3999}"/>
                </a:ext>
              </a:extLst>
            </p:cNvPr>
            <p:cNvCxnSpPr>
              <a:cxnSpLocks/>
            </p:cNvCxnSpPr>
            <p:nvPr/>
          </p:nvCxnSpPr>
          <p:spPr>
            <a:xfrm>
              <a:off x="1219200" y="3429000"/>
              <a:ext cx="9753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ADF5CD0D-DA00-BF4E-8A83-508332F98180}"/>
                </a:ext>
              </a:extLst>
            </p:cNvPr>
            <p:cNvSpPr/>
            <p:nvPr/>
          </p:nvSpPr>
          <p:spPr>
            <a:xfrm>
              <a:off x="1738314" y="3990977"/>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B8752B8-7B90-C7C4-CB14-CA3FACE4E64B}"/>
                </a:ext>
              </a:extLst>
            </p:cNvPr>
            <p:cNvSpPr/>
            <p:nvPr/>
          </p:nvSpPr>
          <p:spPr>
            <a:xfrm>
              <a:off x="4037013" y="3990976"/>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2F565F8-1EEB-CD45-5C7F-06B60ABD8582}"/>
                </a:ext>
              </a:extLst>
            </p:cNvPr>
            <p:cNvSpPr/>
            <p:nvPr/>
          </p:nvSpPr>
          <p:spPr>
            <a:xfrm>
              <a:off x="6335712" y="3990975"/>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05E255C-4BBE-A991-81EB-984187A35A8E}"/>
                </a:ext>
              </a:extLst>
            </p:cNvPr>
            <p:cNvSpPr/>
            <p:nvPr/>
          </p:nvSpPr>
          <p:spPr>
            <a:xfrm>
              <a:off x="8634411" y="3990974"/>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C1EFCDF-F558-8855-F1D7-40AEC65BA959}"/>
                </a:ext>
              </a:extLst>
            </p:cNvPr>
            <p:cNvSpPr/>
            <p:nvPr/>
          </p:nvSpPr>
          <p:spPr>
            <a:xfrm>
              <a:off x="2881314" y="2190752"/>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F73ABD4-FB35-0111-BF9E-9889F6A5DB77}"/>
                </a:ext>
              </a:extLst>
            </p:cNvPr>
            <p:cNvSpPr/>
            <p:nvPr/>
          </p:nvSpPr>
          <p:spPr>
            <a:xfrm>
              <a:off x="5180013" y="2190751"/>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68235AD-6B83-F8EF-25B5-28A1507E213C}"/>
                </a:ext>
              </a:extLst>
            </p:cNvPr>
            <p:cNvSpPr/>
            <p:nvPr/>
          </p:nvSpPr>
          <p:spPr>
            <a:xfrm>
              <a:off x="7478712" y="2190750"/>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30AC701-118F-BA4F-32AD-25EC33F77A6D}"/>
                </a:ext>
              </a:extLst>
            </p:cNvPr>
            <p:cNvSpPr/>
            <p:nvPr/>
          </p:nvSpPr>
          <p:spPr>
            <a:xfrm>
              <a:off x="9777411" y="2190749"/>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onnector: Curved 19">
              <a:extLst>
                <a:ext uri="{FF2B5EF4-FFF2-40B4-BE49-F238E27FC236}">
                  <a16:creationId xmlns:a16="http://schemas.microsoft.com/office/drawing/2014/main" id="{9A1A20A5-7BAD-B871-0A76-8CA51B67D8FB}"/>
                </a:ext>
              </a:extLst>
            </p:cNvPr>
            <p:cNvCxnSpPr>
              <a:cxnSpLocks/>
            </p:cNvCxnSpPr>
            <p:nvPr/>
          </p:nvCxnSpPr>
          <p:spPr>
            <a:xfrm>
              <a:off x="1395984" y="3429000"/>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C058E5BE-ABF0-AABF-3A25-6A70CDCB9220}"/>
                </a:ext>
              </a:extLst>
            </p:cNvPr>
            <p:cNvCxnSpPr>
              <a:cxnSpLocks/>
            </p:cNvCxnSpPr>
            <p:nvPr/>
          </p:nvCxnSpPr>
          <p:spPr>
            <a:xfrm>
              <a:off x="3694682" y="3428999"/>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90B9679F-0B72-1384-57E8-ACC6AF316306}"/>
                </a:ext>
              </a:extLst>
            </p:cNvPr>
            <p:cNvCxnSpPr>
              <a:cxnSpLocks/>
            </p:cNvCxnSpPr>
            <p:nvPr/>
          </p:nvCxnSpPr>
          <p:spPr>
            <a:xfrm>
              <a:off x="5993380" y="3428998"/>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CF0F8D25-69AE-E3A0-9EC8-F8EF608DDDC5}"/>
                </a:ext>
              </a:extLst>
            </p:cNvPr>
            <p:cNvCxnSpPr>
              <a:cxnSpLocks/>
            </p:cNvCxnSpPr>
            <p:nvPr/>
          </p:nvCxnSpPr>
          <p:spPr>
            <a:xfrm>
              <a:off x="8292078" y="3428997"/>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B4B67541-235C-36F6-6309-BFCBABB7DF23}"/>
                </a:ext>
              </a:extLst>
            </p:cNvPr>
            <p:cNvCxnSpPr>
              <a:cxnSpLocks/>
              <a:stCxn id="14" idx="4"/>
            </p:cNvCxnSpPr>
            <p:nvPr/>
          </p:nvCxnSpPr>
          <p:spPr>
            <a:xfrm rot="5400000">
              <a:off x="2609855" y="2819398"/>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67CC8F76-9E06-A498-5C53-9A33D8AA6AAB}"/>
                </a:ext>
              </a:extLst>
            </p:cNvPr>
            <p:cNvCxnSpPr>
              <a:cxnSpLocks/>
            </p:cNvCxnSpPr>
            <p:nvPr/>
          </p:nvCxnSpPr>
          <p:spPr>
            <a:xfrm rot="5400000">
              <a:off x="4908552" y="2819399"/>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D9FC0DEE-FCF3-133C-3A27-E177AB3A90B3}"/>
                </a:ext>
              </a:extLst>
            </p:cNvPr>
            <p:cNvCxnSpPr>
              <a:cxnSpLocks/>
            </p:cNvCxnSpPr>
            <p:nvPr/>
          </p:nvCxnSpPr>
          <p:spPr>
            <a:xfrm rot="5400000">
              <a:off x="7207249" y="2819400"/>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7CBB0A0D-18C3-A053-F4B6-887D58C31BDF}"/>
                </a:ext>
              </a:extLst>
            </p:cNvPr>
            <p:cNvCxnSpPr>
              <a:cxnSpLocks/>
            </p:cNvCxnSpPr>
            <p:nvPr/>
          </p:nvCxnSpPr>
          <p:spPr>
            <a:xfrm rot="5400000">
              <a:off x="9505946" y="2819401"/>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3FA7EC6F-6705-3EF4-84E5-9ACAB303611C}"/>
              </a:ext>
            </a:extLst>
          </p:cNvPr>
          <p:cNvSpPr txBox="1"/>
          <p:nvPr/>
        </p:nvSpPr>
        <p:spPr>
          <a:xfrm>
            <a:off x="4098369" y="2644170"/>
            <a:ext cx="3271523" cy="1569660"/>
          </a:xfrm>
          <a:prstGeom prst="rect">
            <a:avLst/>
          </a:prstGeom>
          <a:noFill/>
        </p:spPr>
        <p:txBody>
          <a:bodyPr wrap="square" rtlCol="0">
            <a:spAutoFit/>
          </a:bodyPr>
          <a:lstStyle/>
          <a:p>
            <a:pPr algn="ctr"/>
            <a:r>
              <a:rPr lang="en-US" sz="4800" dirty="0">
                <a:latin typeface="+mj-lt"/>
              </a:rPr>
              <a:t>THE PURE IN HEART</a:t>
            </a:r>
          </a:p>
        </p:txBody>
      </p:sp>
    </p:spTree>
    <p:extLst>
      <p:ext uri="{BB962C8B-B14F-4D97-AF65-F5344CB8AC3E}">
        <p14:creationId xmlns:p14="http://schemas.microsoft.com/office/powerpoint/2010/main" val="399550607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09D800-74D6-9FCB-59DC-221A0CDC9FCE}"/>
              </a:ext>
            </a:extLst>
          </p:cNvPr>
          <p:cNvGrpSpPr/>
          <p:nvPr/>
        </p:nvGrpSpPr>
        <p:grpSpPr>
          <a:xfrm>
            <a:off x="-37139548" y="-7525345"/>
            <a:ext cx="54003974" cy="13711968"/>
            <a:chOff x="1219200" y="2190749"/>
            <a:chExt cx="9753600" cy="2476503"/>
          </a:xfrm>
        </p:grpSpPr>
        <p:cxnSp>
          <p:nvCxnSpPr>
            <p:cNvPr id="13" name="Straight Connector 12">
              <a:extLst>
                <a:ext uri="{FF2B5EF4-FFF2-40B4-BE49-F238E27FC236}">
                  <a16:creationId xmlns:a16="http://schemas.microsoft.com/office/drawing/2014/main" id="{2ABE8604-CC91-A30E-8139-C713194D3999}"/>
                </a:ext>
              </a:extLst>
            </p:cNvPr>
            <p:cNvCxnSpPr>
              <a:cxnSpLocks/>
            </p:cNvCxnSpPr>
            <p:nvPr/>
          </p:nvCxnSpPr>
          <p:spPr>
            <a:xfrm>
              <a:off x="1219200" y="3429000"/>
              <a:ext cx="9753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ADF5CD0D-DA00-BF4E-8A83-508332F98180}"/>
                </a:ext>
              </a:extLst>
            </p:cNvPr>
            <p:cNvSpPr/>
            <p:nvPr/>
          </p:nvSpPr>
          <p:spPr>
            <a:xfrm>
              <a:off x="1738314" y="3990977"/>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B8752B8-7B90-C7C4-CB14-CA3FACE4E64B}"/>
                </a:ext>
              </a:extLst>
            </p:cNvPr>
            <p:cNvSpPr/>
            <p:nvPr/>
          </p:nvSpPr>
          <p:spPr>
            <a:xfrm>
              <a:off x="4037013" y="3990976"/>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2F565F8-1EEB-CD45-5C7F-06B60ABD8582}"/>
                </a:ext>
              </a:extLst>
            </p:cNvPr>
            <p:cNvSpPr/>
            <p:nvPr/>
          </p:nvSpPr>
          <p:spPr>
            <a:xfrm>
              <a:off x="6335712" y="3990975"/>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05E255C-4BBE-A991-81EB-984187A35A8E}"/>
                </a:ext>
              </a:extLst>
            </p:cNvPr>
            <p:cNvSpPr/>
            <p:nvPr/>
          </p:nvSpPr>
          <p:spPr>
            <a:xfrm>
              <a:off x="8634411" y="3990974"/>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C1EFCDF-F558-8855-F1D7-40AEC65BA959}"/>
                </a:ext>
              </a:extLst>
            </p:cNvPr>
            <p:cNvSpPr/>
            <p:nvPr/>
          </p:nvSpPr>
          <p:spPr>
            <a:xfrm>
              <a:off x="2881314" y="2190752"/>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F73ABD4-FB35-0111-BF9E-9889F6A5DB77}"/>
                </a:ext>
              </a:extLst>
            </p:cNvPr>
            <p:cNvSpPr/>
            <p:nvPr/>
          </p:nvSpPr>
          <p:spPr>
            <a:xfrm>
              <a:off x="5180013" y="2190751"/>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68235AD-6B83-F8EF-25B5-28A1507E213C}"/>
                </a:ext>
              </a:extLst>
            </p:cNvPr>
            <p:cNvSpPr/>
            <p:nvPr/>
          </p:nvSpPr>
          <p:spPr>
            <a:xfrm>
              <a:off x="7478712" y="2190750"/>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30AC701-118F-BA4F-32AD-25EC33F77A6D}"/>
                </a:ext>
              </a:extLst>
            </p:cNvPr>
            <p:cNvSpPr/>
            <p:nvPr/>
          </p:nvSpPr>
          <p:spPr>
            <a:xfrm>
              <a:off x="9777411" y="2190749"/>
              <a:ext cx="676275" cy="676275"/>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onnector: Curved 19">
              <a:extLst>
                <a:ext uri="{FF2B5EF4-FFF2-40B4-BE49-F238E27FC236}">
                  <a16:creationId xmlns:a16="http://schemas.microsoft.com/office/drawing/2014/main" id="{9A1A20A5-7BAD-B871-0A76-8CA51B67D8FB}"/>
                </a:ext>
              </a:extLst>
            </p:cNvPr>
            <p:cNvCxnSpPr>
              <a:cxnSpLocks/>
            </p:cNvCxnSpPr>
            <p:nvPr/>
          </p:nvCxnSpPr>
          <p:spPr>
            <a:xfrm>
              <a:off x="1395984" y="3429000"/>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Connector: Curved 21">
              <a:extLst>
                <a:ext uri="{FF2B5EF4-FFF2-40B4-BE49-F238E27FC236}">
                  <a16:creationId xmlns:a16="http://schemas.microsoft.com/office/drawing/2014/main" id="{C058E5BE-ABF0-AABF-3A25-6A70CDCB9220}"/>
                </a:ext>
              </a:extLst>
            </p:cNvPr>
            <p:cNvCxnSpPr>
              <a:cxnSpLocks/>
            </p:cNvCxnSpPr>
            <p:nvPr/>
          </p:nvCxnSpPr>
          <p:spPr>
            <a:xfrm>
              <a:off x="3694682" y="3428999"/>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90B9679F-0B72-1384-57E8-ACC6AF316306}"/>
                </a:ext>
              </a:extLst>
            </p:cNvPr>
            <p:cNvCxnSpPr>
              <a:cxnSpLocks/>
            </p:cNvCxnSpPr>
            <p:nvPr/>
          </p:nvCxnSpPr>
          <p:spPr>
            <a:xfrm>
              <a:off x="5993380" y="3428998"/>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CF0F8D25-69AE-E3A0-9EC8-F8EF608DDDC5}"/>
                </a:ext>
              </a:extLst>
            </p:cNvPr>
            <p:cNvCxnSpPr>
              <a:cxnSpLocks/>
            </p:cNvCxnSpPr>
            <p:nvPr/>
          </p:nvCxnSpPr>
          <p:spPr>
            <a:xfrm>
              <a:off x="8292078" y="3428997"/>
              <a:ext cx="680468" cy="54927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B4B67541-235C-36F6-6309-BFCBABB7DF23}"/>
                </a:ext>
              </a:extLst>
            </p:cNvPr>
            <p:cNvCxnSpPr>
              <a:cxnSpLocks/>
              <a:stCxn id="14" idx="4"/>
            </p:cNvCxnSpPr>
            <p:nvPr/>
          </p:nvCxnSpPr>
          <p:spPr>
            <a:xfrm rot="5400000">
              <a:off x="2609855" y="2819398"/>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67CC8F76-9E06-A498-5C53-9A33D8AA6AAB}"/>
                </a:ext>
              </a:extLst>
            </p:cNvPr>
            <p:cNvCxnSpPr>
              <a:cxnSpLocks/>
            </p:cNvCxnSpPr>
            <p:nvPr/>
          </p:nvCxnSpPr>
          <p:spPr>
            <a:xfrm rot="5400000">
              <a:off x="4908552" y="2819399"/>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D9FC0DEE-FCF3-133C-3A27-E177AB3A90B3}"/>
                </a:ext>
              </a:extLst>
            </p:cNvPr>
            <p:cNvCxnSpPr>
              <a:cxnSpLocks/>
            </p:cNvCxnSpPr>
            <p:nvPr/>
          </p:nvCxnSpPr>
          <p:spPr>
            <a:xfrm rot="5400000">
              <a:off x="7207249" y="2819400"/>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7CBB0A0D-18C3-A053-F4B6-887D58C31BDF}"/>
                </a:ext>
              </a:extLst>
            </p:cNvPr>
            <p:cNvCxnSpPr>
              <a:cxnSpLocks/>
            </p:cNvCxnSpPr>
            <p:nvPr/>
          </p:nvCxnSpPr>
          <p:spPr>
            <a:xfrm rot="5400000">
              <a:off x="9505946" y="2819401"/>
              <a:ext cx="561968" cy="657227"/>
            </a:xfrm>
            <a:prstGeom prst="curvedConnector2">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3FA7EC6F-6705-3EF4-84E5-9ACAB303611C}"/>
              </a:ext>
            </a:extLst>
          </p:cNvPr>
          <p:cNvSpPr txBox="1"/>
          <p:nvPr/>
        </p:nvSpPr>
        <p:spPr>
          <a:xfrm>
            <a:off x="4153608" y="3160235"/>
            <a:ext cx="3271523" cy="2308324"/>
          </a:xfrm>
          <a:prstGeom prst="rect">
            <a:avLst/>
          </a:prstGeom>
          <a:noFill/>
        </p:spPr>
        <p:txBody>
          <a:bodyPr wrap="square" rtlCol="0">
            <a:spAutoFit/>
          </a:bodyPr>
          <a:lstStyle/>
          <a:p>
            <a:pPr algn="ctr"/>
            <a:r>
              <a:rPr lang="en-US" sz="4800" dirty="0">
                <a:latin typeface="+mj-lt"/>
              </a:rPr>
              <a:t>THE PEACE-MAKERS</a:t>
            </a:r>
          </a:p>
        </p:txBody>
      </p:sp>
    </p:spTree>
    <p:extLst>
      <p:ext uri="{BB962C8B-B14F-4D97-AF65-F5344CB8AC3E}">
        <p14:creationId xmlns:p14="http://schemas.microsoft.com/office/powerpoint/2010/main" val="28741128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ticulat CF v2 Font Family (Default)">
      <a:majorFont>
        <a:latin typeface="Articulat CF v2 Heavy"/>
        <a:ea typeface=""/>
        <a:cs typeface=""/>
      </a:majorFont>
      <a:minorFont>
        <a:latin typeface="Articulat CF v2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C23D366-0CD3-41D7-811E-B88B497BED53}" vid="{4B63EA86-E58C-4B7A-A5CB-DBDC09AC6495}"/>
    </a:ext>
  </a:extLst>
</a:theme>
</file>

<file path=docProps/app.xml><?xml version="1.0" encoding="utf-8"?>
<Properties xmlns="http://schemas.openxmlformats.org/officeDocument/2006/extended-properties" xmlns:vt="http://schemas.openxmlformats.org/officeDocument/2006/docPropsVTypes">
  <Template>WIDESCREEN Articulat CF v2 Font Family Default</Template>
  <TotalTime>1071</TotalTime>
  <Words>521</Words>
  <Application>Microsoft Office PowerPoint</Application>
  <PresentationFormat>Widescreen</PresentationFormat>
  <Paragraphs>53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Articulat CF v2 Heavy</vt:lpstr>
      <vt:lpstr>Articulat CF v2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KINGDOM OF FAILURES AND LOSERS</vt:lpstr>
      <vt:lpstr>A KINGDOM OF FAILURES AND LOSERS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Blevins</dc:creator>
  <cp:lastModifiedBy>Kyle Blevins</cp:lastModifiedBy>
  <cp:revision>1</cp:revision>
  <dcterms:created xsi:type="dcterms:W3CDTF">2023-11-09T22:06:00Z</dcterms:created>
  <dcterms:modified xsi:type="dcterms:W3CDTF">2023-11-10T19:41:58Z</dcterms:modified>
</cp:coreProperties>
</file>