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BECE6-518E-4533-9AF7-32603B547464}" v="304" dt="2023-10-07T16:54:36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A97BECE6-518E-4533-9AF7-32603B547464}"/>
    <pc:docChg chg="custSel addSld delSld modSld">
      <pc:chgData name="Kyle Blevins" userId="f4048cd5465779d3" providerId="LiveId" clId="{A97BECE6-518E-4533-9AF7-32603B547464}" dt="2023-10-07T16:54:36.862" v="473"/>
      <pc:docMkLst>
        <pc:docMk/>
      </pc:docMkLst>
      <pc:sldChg chg="addSp modSp mod modAnim">
        <pc:chgData name="Kyle Blevins" userId="f4048cd5465779d3" providerId="LiveId" clId="{A97BECE6-518E-4533-9AF7-32603B547464}" dt="2023-10-07T16:54:36.862" v="473"/>
        <pc:sldMkLst>
          <pc:docMk/>
          <pc:sldMk cId="1010928472" sldId="258"/>
        </pc:sldMkLst>
        <pc:spChg chg="mod">
          <ac:chgData name="Kyle Blevins" userId="f4048cd5465779d3" providerId="LiveId" clId="{A97BECE6-518E-4533-9AF7-32603B547464}" dt="2023-10-07T16:49:36.111" v="147" actId="1035"/>
          <ac:spMkLst>
            <pc:docMk/>
            <pc:sldMk cId="1010928472" sldId="258"/>
            <ac:spMk id="2" creationId="{111AF703-290C-31FB-B342-8DCF0E55B27D}"/>
          </ac:spMkLst>
        </pc:spChg>
        <pc:spChg chg="mod">
          <ac:chgData name="Kyle Blevins" userId="f4048cd5465779d3" providerId="LiveId" clId="{A97BECE6-518E-4533-9AF7-32603B547464}" dt="2023-10-07T16:51:49.886" v="324" actId="14100"/>
          <ac:spMkLst>
            <pc:docMk/>
            <pc:sldMk cId="1010928472" sldId="258"/>
            <ac:spMk id="3" creationId="{912C4622-5CC5-8CE2-FB7A-113912B82D01}"/>
          </ac:spMkLst>
        </pc:spChg>
        <pc:spChg chg="add mod">
          <ac:chgData name="Kyle Blevins" userId="f4048cd5465779d3" providerId="LiveId" clId="{A97BECE6-518E-4533-9AF7-32603B547464}" dt="2023-10-07T16:49:57.836" v="153" actId="1035"/>
          <ac:spMkLst>
            <pc:docMk/>
            <pc:sldMk cId="1010928472" sldId="258"/>
            <ac:spMk id="4" creationId="{069771E1-CC02-7D98-E1F3-8EC097CC80B1}"/>
          </ac:spMkLst>
        </pc:spChg>
      </pc:sldChg>
      <pc:sldChg chg="del">
        <pc:chgData name="Kyle Blevins" userId="f4048cd5465779d3" providerId="LiveId" clId="{A97BECE6-518E-4533-9AF7-32603B547464}" dt="2023-10-07T16:54:12.882" v="469" actId="47"/>
        <pc:sldMkLst>
          <pc:docMk/>
          <pc:sldMk cId="3734309527" sldId="259"/>
        </pc:sldMkLst>
      </pc:sldChg>
      <pc:sldChg chg="del">
        <pc:chgData name="Kyle Blevins" userId="f4048cd5465779d3" providerId="LiveId" clId="{A97BECE6-518E-4533-9AF7-32603B547464}" dt="2023-10-07T16:54:12.882" v="469" actId="47"/>
        <pc:sldMkLst>
          <pc:docMk/>
          <pc:sldMk cId="4047450476" sldId="261"/>
        </pc:sldMkLst>
      </pc:sldChg>
      <pc:sldChg chg="del">
        <pc:chgData name="Kyle Blevins" userId="f4048cd5465779d3" providerId="LiveId" clId="{A97BECE6-518E-4533-9AF7-32603B547464}" dt="2023-10-07T16:54:12.882" v="469" actId="47"/>
        <pc:sldMkLst>
          <pc:docMk/>
          <pc:sldMk cId="3585470330" sldId="262"/>
        </pc:sldMkLst>
      </pc:sldChg>
      <pc:sldChg chg="del">
        <pc:chgData name="Kyle Blevins" userId="f4048cd5465779d3" providerId="LiveId" clId="{A97BECE6-518E-4533-9AF7-32603B547464}" dt="2023-10-07T16:54:12.882" v="469" actId="47"/>
        <pc:sldMkLst>
          <pc:docMk/>
          <pc:sldMk cId="2852573314" sldId="263"/>
        </pc:sldMkLst>
      </pc:sldChg>
      <pc:sldChg chg="modSp add mod modAnim">
        <pc:chgData name="Kyle Blevins" userId="f4048cd5465779d3" providerId="LiveId" clId="{A97BECE6-518E-4533-9AF7-32603B547464}" dt="2023-10-07T16:54:27.914" v="471"/>
        <pc:sldMkLst>
          <pc:docMk/>
          <pc:sldMk cId="4251693701" sldId="264"/>
        </pc:sldMkLst>
        <pc:spChg chg="mod">
          <ac:chgData name="Kyle Blevins" userId="f4048cd5465779d3" providerId="LiveId" clId="{A97BECE6-518E-4533-9AF7-32603B547464}" dt="2023-10-07T16:52:34.058" v="347" actId="1038"/>
          <ac:spMkLst>
            <pc:docMk/>
            <pc:sldMk cId="4251693701" sldId="264"/>
            <ac:spMk id="2" creationId="{111AF703-290C-31FB-B342-8DCF0E55B27D}"/>
          </ac:spMkLst>
        </pc:spChg>
        <pc:spChg chg="mod">
          <ac:chgData name="Kyle Blevins" userId="f4048cd5465779d3" providerId="LiveId" clId="{A97BECE6-518E-4533-9AF7-32603B547464}" dt="2023-10-07T16:53:55.540" v="468" actId="20577"/>
          <ac:spMkLst>
            <pc:docMk/>
            <pc:sldMk cId="4251693701" sldId="264"/>
            <ac:spMk id="3" creationId="{912C4622-5CC5-8CE2-FB7A-113912B82D01}"/>
          </ac:spMkLst>
        </pc:spChg>
        <pc:spChg chg="mod">
          <ac:chgData name="Kyle Blevins" userId="f4048cd5465779d3" providerId="LiveId" clId="{A97BECE6-518E-4533-9AF7-32603B547464}" dt="2023-10-07T16:52:34.058" v="347" actId="1038"/>
          <ac:spMkLst>
            <pc:docMk/>
            <pc:sldMk cId="4251693701" sldId="264"/>
            <ac:spMk id="4" creationId="{069771E1-CC02-7D98-E1F3-8EC097CC80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1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Need For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015"/>
            <a:ext cx="10515600" cy="394694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&amp; Eve – Genesis 3:1-6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 – Genesis 6:14-16, 22; 7:5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Nadab and Abihu – Leviticus 10:1-3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– I Chronicles 13:1-10; 15:12-15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9771E1-CC02-7D98-E1F3-8EC097CC80B1}"/>
              </a:ext>
            </a:extLst>
          </p:cNvPr>
          <p:cNvSpPr txBox="1">
            <a:spLocks/>
          </p:cNvSpPr>
          <p:nvPr/>
        </p:nvSpPr>
        <p:spPr>
          <a:xfrm>
            <a:off x="279918" y="1026368"/>
            <a:ext cx="9713167" cy="75978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Communicated in the Old Testament</a:t>
            </a:r>
          </a:p>
        </p:txBody>
      </p:sp>
    </p:spTree>
    <p:extLst>
      <p:ext uri="{BB962C8B-B14F-4D97-AF65-F5344CB8AC3E}">
        <p14:creationId xmlns:p14="http://schemas.microsoft.com/office/powerpoint/2010/main" val="10109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F703-290C-31FB-B342-8DCF0E55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102" y="5721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Need For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4622-5CC5-8CE2-FB7A-113912B8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015"/>
            <a:ext cx="10515600" cy="394694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 &amp; Foolish Builders (Luke 6:46-49)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ONLY (John 3:16, 36)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Partakers of Wickedness (II John 9-11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9771E1-CC02-7D98-E1F3-8EC097CC80B1}"/>
              </a:ext>
            </a:extLst>
          </p:cNvPr>
          <p:cNvSpPr txBox="1">
            <a:spLocks/>
          </p:cNvSpPr>
          <p:nvPr/>
        </p:nvSpPr>
        <p:spPr>
          <a:xfrm>
            <a:off x="447870" y="1026368"/>
            <a:ext cx="9881118" cy="75978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Communicated in the New Testament</a:t>
            </a:r>
          </a:p>
        </p:txBody>
      </p:sp>
    </p:spTree>
    <p:extLst>
      <p:ext uri="{BB962C8B-B14F-4D97-AF65-F5344CB8AC3E}">
        <p14:creationId xmlns:p14="http://schemas.microsoft.com/office/powerpoint/2010/main" val="425169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3023</TotalTime>
  <Words>69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Articulat CF v2 Heavy</vt:lpstr>
      <vt:lpstr>Articulat CF v2 Medium</vt:lpstr>
      <vt:lpstr>Office Theme</vt:lpstr>
      <vt:lpstr>PowerPoint Presentation</vt:lpstr>
      <vt:lpstr>Our Need For Authority</vt:lpstr>
      <vt:lpstr>Our Need For Authority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52:7</dc:title>
  <dc:creator>Kyle Blevins</dc:creator>
  <cp:lastModifiedBy>Kyle Blevins</cp:lastModifiedBy>
  <cp:revision>3</cp:revision>
  <dcterms:created xsi:type="dcterms:W3CDTF">2023-07-08T13:55:54Z</dcterms:created>
  <dcterms:modified xsi:type="dcterms:W3CDTF">2023-10-07T16:54:40Z</dcterms:modified>
</cp:coreProperties>
</file>