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847543-9B8F-421A-A0E7-867422D13F5F}" v="293" dt="2023-07-08T12:47:24.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le Blevins" userId="f4048cd5465779d3" providerId="LiveId" clId="{5C847543-9B8F-421A-A0E7-867422D13F5F}"/>
    <pc:docChg chg="custSel addSld delSld modSld sldOrd">
      <pc:chgData name="Kyle Blevins" userId="f4048cd5465779d3" providerId="LiveId" clId="{5C847543-9B8F-421A-A0E7-867422D13F5F}" dt="2023-07-08T12:47:24.834" v="396"/>
      <pc:docMkLst>
        <pc:docMk/>
      </pc:docMkLst>
      <pc:sldChg chg="modTransition">
        <pc:chgData name="Kyle Blevins" userId="f4048cd5465779d3" providerId="LiveId" clId="{5C847543-9B8F-421A-A0E7-867422D13F5F}" dt="2023-07-08T12:46:43.595" v="394"/>
        <pc:sldMkLst>
          <pc:docMk/>
          <pc:sldMk cId="4076432038" sldId="256"/>
        </pc:sldMkLst>
      </pc:sldChg>
      <pc:sldChg chg="modSp mod modTransition">
        <pc:chgData name="Kyle Blevins" userId="f4048cd5465779d3" providerId="LiveId" clId="{5C847543-9B8F-421A-A0E7-867422D13F5F}" dt="2023-07-08T12:46:43.595" v="394"/>
        <pc:sldMkLst>
          <pc:docMk/>
          <pc:sldMk cId="1576460977" sldId="257"/>
        </pc:sldMkLst>
        <pc:spChg chg="mod">
          <ac:chgData name="Kyle Blevins" userId="f4048cd5465779d3" providerId="LiveId" clId="{5C847543-9B8F-421A-A0E7-867422D13F5F}" dt="2023-07-08T12:30:17.644" v="32" actId="1076"/>
          <ac:spMkLst>
            <pc:docMk/>
            <pc:sldMk cId="1576460977" sldId="257"/>
            <ac:spMk id="2" creationId="{88E61656-16C8-5751-93AE-EF9CB5E32F84}"/>
          </ac:spMkLst>
        </pc:spChg>
      </pc:sldChg>
      <pc:sldChg chg="modSp mod modTransition modAnim">
        <pc:chgData name="Kyle Blevins" userId="f4048cd5465779d3" providerId="LiveId" clId="{5C847543-9B8F-421A-A0E7-867422D13F5F}" dt="2023-07-08T12:47:24.834" v="396"/>
        <pc:sldMkLst>
          <pc:docMk/>
          <pc:sldMk cId="1192712111" sldId="258"/>
        </pc:sldMkLst>
        <pc:spChg chg="mod">
          <ac:chgData name="Kyle Blevins" userId="f4048cd5465779d3" providerId="LiveId" clId="{5C847543-9B8F-421A-A0E7-867422D13F5F}" dt="2023-07-08T12:41:42.643" v="320" actId="1076"/>
          <ac:spMkLst>
            <pc:docMk/>
            <pc:sldMk cId="1192712111" sldId="258"/>
            <ac:spMk id="4" creationId="{BBFEE26F-182A-FD97-0DD4-B50F0B15FFC9}"/>
          </ac:spMkLst>
        </pc:spChg>
        <pc:spChg chg="mod">
          <ac:chgData name="Kyle Blevins" userId="f4048cd5465779d3" providerId="LiveId" clId="{5C847543-9B8F-421A-A0E7-867422D13F5F}" dt="2023-07-08T12:41:38.828" v="319" actId="1076"/>
          <ac:spMkLst>
            <pc:docMk/>
            <pc:sldMk cId="1192712111" sldId="258"/>
            <ac:spMk id="5" creationId="{D7BBCDE8-E926-AEB1-E606-D4549D887294}"/>
          </ac:spMkLst>
        </pc:spChg>
      </pc:sldChg>
      <pc:sldChg chg="del">
        <pc:chgData name="Kyle Blevins" userId="f4048cd5465779d3" providerId="LiveId" clId="{5C847543-9B8F-421A-A0E7-867422D13F5F}" dt="2023-07-08T12:46:18.746" v="388" actId="47"/>
        <pc:sldMkLst>
          <pc:docMk/>
          <pc:sldMk cId="797276147" sldId="259"/>
        </pc:sldMkLst>
      </pc:sldChg>
      <pc:sldChg chg="modSp add mod ord modTransition modAnim">
        <pc:chgData name="Kyle Blevins" userId="f4048cd5465779d3" providerId="LiveId" clId="{5C847543-9B8F-421A-A0E7-867422D13F5F}" dt="2023-07-08T12:46:43.595" v="394"/>
        <pc:sldMkLst>
          <pc:docMk/>
          <pc:sldMk cId="3281929820" sldId="260"/>
        </pc:sldMkLst>
        <pc:spChg chg="mod">
          <ac:chgData name="Kyle Blevins" userId="f4048cd5465779d3" providerId="LiveId" clId="{5C847543-9B8F-421A-A0E7-867422D13F5F}" dt="2023-07-08T12:42:53.754" v="354" actId="1076"/>
          <ac:spMkLst>
            <pc:docMk/>
            <pc:sldMk cId="3281929820" sldId="260"/>
            <ac:spMk id="2" creationId="{88E61656-16C8-5751-93AE-EF9CB5E32F84}"/>
          </ac:spMkLst>
        </pc:spChg>
        <pc:spChg chg="mod">
          <ac:chgData name="Kyle Blevins" userId="f4048cd5465779d3" providerId="LiveId" clId="{5C847543-9B8F-421A-A0E7-867422D13F5F}" dt="2023-07-08T12:43:28.292" v="363"/>
          <ac:spMkLst>
            <pc:docMk/>
            <pc:sldMk cId="3281929820" sldId="260"/>
            <ac:spMk id="3" creationId="{8AF10B28-923B-DFB8-80BA-DDC081CD1B0A}"/>
          </ac:spMkLst>
        </pc:spChg>
      </pc:sldChg>
      <pc:sldChg chg="modSp add mod modTransition modAnim">
        <pc:chgData name="Kyle Blevins" userId="f4048cd5465779d3" providerId="LiveId" clId="{5C847543-9B8F-421A-A0E7-867422D13F5F}" dt="2023-07-08T12:46:43.595" v="394"/>
        <pc:sldMkLst>
          <pc:docMk/>
          <pc:sldMk cId="3334381391" sldId="261"/>
        </pc:sldMkLst>
        <pc:spChg chg="mod">
          <ac:chgData name="Kyle Blevins" userId="f4048cd5465779d3" providerId="LiveId" clId="{5C847543-9B8F-421A-A0E7-867422D13F5F}" dt="2023-07-08T12:44:46.289" v="381" actId="1076"/>
          <ac:spMkLst>
            <pc:docMk/>
            <pc:sldMk cId="3334381391" sldId="261"/>
            <ac:spMk id="2" creationId="{88E61656-16C8-5751-93AE-EF9CB5E32F84}"/>
          </ac:spMkLst>
        </pc:spChg>
        <pc:spChg chg="mod">
          <ac:chgData name="Kyle Blevins" userId="f4048cd5465779d3" providerId="LiveId" clId="{5C847543-9B8F-421A-A0E7-867422D13F5F}" dt="2023-07-08T12:44:41.928" v="380" actId="255"/>
          <ac:spMkLst>
            <pc:docMk/>
            <pc:sldMk cId="3334381391" sldId="261"/>
            <ac:spMk id="3" creationId="{8AF10B28-923B-DFB8-80BA-DDC081CD1B0A}"/>
          </ac:spMkLst>
        </pc:spChg>
      </pc:sldChg>
      <pc:sldChg chg="add ord modTransition modAnim">
        <pc:chgData name="Kyle Blevins" userId="f4048cd5465779d3" providerId="LiveId" clId="{5C847543-9B8F-421A-A0E7-867422D13F5F}" dt="2023-07-08T12:47:12.825" v="395"/>
        <pc:sldMkLst>
          <pc:docMk/>
          <pc:sldMk cId="896590942" sldId="262"/>
        </pc:sldMkLst>
      </pc:sldChg>
      <pc:sldChg chg="add ord modTransition">
        <pc:chgData name="Kyle Blevins" userId="f4048cd5465779d3" providerId="LiveId" clId="{5C847543-9B8F-421A-A0E7-867422D13F5F}" dt="2023-07-08T12:46:43.595" v="394"/>
        <pc:sldMkLst>
          <pc:docMk/>
          <pc:sldMk cId="357591899"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D944-C191-2B0F-2B71-4CB1D0C56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F1E7811-379E-2653-77FA-83FB76DA4A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C346F3-B5B4-CCBF-8BD1-2464132DC16E}"/>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5" name="Footer Placeholder 4">
            <a:extLst>
              <a:ext uri="{FF2B5EF4-FFF2-40B4-BE49-F238E27FC236}">
                <a16:creationId xmlns:a16="http://schemas.microsoft.com/office/drawing/2014/main" id="{B9C37B33-6078-BE4D-53CB-A111A0204B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438C00-A60B-2A65-B461-9867C2E57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369249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8B317-39EB-6722-9471-31E93A640CC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B3B7E9-9208-2A42-E44D-11821B41EC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9BB6C-9587-2037-5C74-EC84916531C2}"/>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5" name="Footer Placeholder 4">
            <a:extLst>
              <a:ext uri="{FF2B5EF4-FFF2-40B4-BE49-F238E27FC236}">
                <a16:creationId xmlns:a16="http://schemas.microsoft.com/office/drawing/2014/main" id="{2CBD6392-1664-BC58-1C4D-60F7C17913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1DD5EE-ECBE-2694-FE79-88603E6FB17B}"/>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232047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AAB608-1067-4DFA-2B64-CE4AA82B45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4F2449-0EF4-084A-47B6-1CBCD3E91D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D4E972-E5AE-B68A-6715-F549EE2E9A44}"/>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5" name="Footer Placeholder 4">
            <a:extLst>
              <a:ext uri="{FF2B5EF4-FFF2-40B4-BE49-F238E27FC236}">
                <a16:creationId xmlns:a16="http://schemas.microsoft.com/office/drawing/2014/main" id="{6B3695B2-28F3-DA36-D1EA-549DEDB792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FBC13A-FBFC-741A-F12F-B74AEBC97F7C}"/>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216891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17355-BD78-AF4C-5523-E6E6963569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246F33-FA58-F1F5-6153-5E3B32FD2D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3CFA7-8E27-283C-A2DA-0688D88F2B3C}"/>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5" name="Footer Placeholder 4">
            <a:extLst>
              <a:ext uri="{FF2B5EF4-FFF2-40B4-BE49-F238E27FC236}">
                <a16:creationId xmlns:a16="http://schemas.microsoft.com/office/drawing/2014/main" id="{5D45972B-7413-392B-8FC1-2C5D060D6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07E670-5A2D-165E-7D1E-27FDFAACAAA7}"/>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00568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B24E6-60C7-6B19-84AA-9001CE688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91C992-5E07-5BEE-CC76-342C6EAD8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68830D-7E81-44EB-0174-02EE7556EACB}"/>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5" name="Footer Placeholder 4">
            <a:extLst>
              <a:ext uri="{FF2B5EF4-FFF2-40B4-BE49-F238E27FC236}">
                <a16:creationId xmlns:a16="http://schemas.microsoft.com/office/drawing/2014/main" id="{FE399026-00A2-5091-802C-4EAEBD3F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157E96-9B86-13D8-D99F-B34FFC7839EA}"/>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43594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692EF-73AE-8EF3-E2AF-AAF691EFA1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FA570E-7937-16EB-5CAA-09C0F0914E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9C50B3-8D82-4122-5B3A-8F9F8D9861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3C81DA-C514-BF2E-50CD-2AB561911A95}"/>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6" name="Footer Placeholder 5">
            <a:extLst>
              <a:ext uri="{FF2B5EF4-FFF2-40B4-BE49-F238E27FC236}">
                <a16:creationId xmlns:a16="http://schemas.microsoft.com/office/drawing/2014/main" id="{BED14834-C4C9-7063-31AF-6CC1655DED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84962F-27B7-B808-C5E8-5BB56471A258}"/>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172239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FD06B-21DF-0584-D9AE-D36B084C6C3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C9622E-0BB7-82D5-17E2-B2DC6FF946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C4EDCB-185A-E555-2348-C9CF9D8F218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91F42F-A828-5A7B-B0F7-FBF5AEF5B1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87A259C-AA66-87ED-85AD-518B470539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CE8ADA-2423-C113-A789-D1D4441E2CDD}"/>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8" name="Footer Placeholder 7">
            <a:extLst>
              <a:ext uri="{FF2B5EF4-FFF2-40B4-BE49-F238E27FC236}">
                <a16:creationId xmlns:a16="http://schemas.microsoft.com/office/drawing/2014/main" id="{A78251AA-2C13-364D-2E33-6BE022201B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454D0A7-C366-D0D9-A1EA-BA1F3637E24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71077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FAAA6-96BE-2868-3CA6-622F50E537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20BF85-4D86-B9A9-8061-82B5D7380CBF}"/>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4" name="Footer Placeholder 3">
            <a:extLst>
              <a:ext uri="{FF2B5EF4-FFF2-40B4-BE49-F238E27FC236}">
                <a16:creationId xmlns:a16="http://schemas.microsoft.com/office/drawing/2014/main" id="{2D59C8F2-4A50-E88E-BBE6-30783DD469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CCE810-F5E0-2286-C242-B0F6C4B08B53}"/>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400586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F5C023-B0DC-CCC9-DE5E-DFBC82C0B7EC}"/>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3" name="Footer Placeholder 2">
            <a:extLst>
              <a:ext uri="{FF2B5EF4-FFF2-40B4-BE49-F238E27FC236}">
                <a16:creationId xmlns:a16="http://schemas.microsoft.com/office/drawing/2014/main" id="{A5EE5D4C-1CE6-A787-10E9-7550BBDF81E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EEC986-0E1C-6B48-0442-B18A338F2522}"/>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3633810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CE3F2-4A57-6FCF-0291-266189E263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A00825-5F5C-C3F9-B196-DAD61D894B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A202C5-C0C8-69E5-8140-870F9916AA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D296D5-9B3B-601C-7749-CB19B70805F8}"/>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6" name="Footer Placeholder 5">
            <a:extLst>
              <a:ext uri="{FF2B5EF4-FFF2-40B4-BE49-F238E27FC236}">
                <a16:creationId xmlns:a16="http://schemas.microsoft.com/office/drawing/2014/main" id="{BD9197DD-47F6-C215-856B-5DB35AB0E5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68949B-03A9-5EE5-63E0-8D78E948DF61}"/>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28306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9039-BC95-2FFA-DE20-F4C1F9D0D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C6C6667-6FB4-ED04-A591-5716A80B2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83A18C8-3F79-4457-04FB-22AD497D84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D41B1A-1340-B7F2-FFE8-71A45B31BFD6}"/>
              </a:ext>
            </a:extLst>
          </p:cNvPr>
          <p:cNvSpPr>
            <a:spLocks noGrp="1"/>
          </p:cNvSpPr>
          <p:nvPr>
            <p:ph type="dt" sz="half" idx="10"/>
          </p:nvPr>
        </p:nvSpPr>
        <p:spPr/>
        <p:txBody>
          <a:bodyPr/>
          <a:lstStyle/>
          <a:p>
            <a:fld id="{F94A4E9F-574E-47FF-B8E1-902C2102F6F6}" type="datetimeFigureOut">
              <a:rPr lang="en-US" smtClean="0"/>
              <a:t>7/8/2023</a:t>
            </a:fld>
            <a:endParaRPr lang="en-US"/>
          </a:p>
        </p:txBody>
      </p:sp>
      <p:sp>
        <p:nvSpPr>
          <p:cNvPr id="6" name="Footer Placeholder 5">
            <a:extLst>
              <a:ext uri="{FF2B5EF4-FFF2-40B4-BE49-F238E27FC236}">
                <a16:creationId xmlns:a16="http://schemas.microsoft.com/office/drawing/2014/main" id="{10C0AE63-06EF-45D0-9E44-A9EF5EB7BE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6D3E57-27EF-EE7C-ED84-6961B687E66E}"/>
              </a:ext>
            </a:extLst>
          </p:cNvPr>
          <p:cNvSpPr>
            <a:spLocks noGrp="1"/>
          </p:cNvSpPr>
          <p:nvPr>
            <p:ph type="sldNum" sz="quarter" idx="12"/>
          </p:nvPr>
        </p:nvSpPr>
        <p:spPr/>
        <p:txBody>
          <a:bodyPr/>
          <a:lstStyle/>
          <a:p>
            <a:fld id="{36AAA1A1-5C2B-4162-8C64-435AD319C30B}" type="slidenum">
              <a:rPr lang="en-US" smtClean="0"/>
              <a:t>‹#›</a:t>
            </a:fld>
            <a:endParaRPr lang="en-US"/>
          </a:p>
        </p:txBody>
      </p:sp>
    </p:spTree>
    <p:extLst>
      <p:ext uri="{BB962C8B-B14F-4D97-AF65-F5344CB8AC3E}">
        <p14:creationId xmlns:p14="http://schemas.microsoft.com/office/powerpoint/2010/main" val="261666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BE6022-9272-5B59-4234-5042FD4778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9E928-1010-4371-7561-C7811E5D20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764199-F4F9-B2FF-4922-EEB1E205F5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A4E9F-574E-47FF-B8E1-902C2102F6F6}" type="datetimeFigureOut">
              <a:rPr lang="en-US" smtClean="0"/>
              <a:t>7/8/2023</a:t>
            </a:fld>
            <a:endParaRPr lang="en-US"/>
          </a:p>
        </p:txBody>
      </p:sp>
      <p:sp>
        <p:nvSpPr>
          <p:cNvPr id="5" name="Footer Placeholder 4">
            <a:extLst>
              <a:ext uri="{FF2B5EF4-FFF2-40B4-BE49-F238E27FC236}">
                <a16:creationId xmlns:a16="http://schemas.microsoft.com/office/drawing/2014/main" id="{4528B7D5-8BF0-0F6D-C5F7-FE32F2C771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0CD60C-D8A6-B3B6-B21B-85F3B18780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AA1A1-5C2B-4162-8C64-435AD319C30B}" type="slidenum">
              <a:rPr lang="en-US" smtClean="0"/>
              <a:t>‹#›</a:t>
            </a:fld>
            <a:endParaRPr lang="en-US"/>
          </a:p>
        </p:txBody>
      </p:sp>
    </p:spTree>
    <p:extLst>
      <p:ext uri="{BB962C8B-B14F-4D97-AF65-F5344CB8AC3E}">
        <p14:creationId xmlns:p14="http://schemas.microsoft.com/office/powerpoint/2010/main" val="1684605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C429641B-A17C-5858-741A-228C9724C3B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76432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a:xfrm>
            <a:off x="2893803" y="2725947"/>
            <a:ext cx="9144000" cy="1815097"/>
          </a:xfrm>
        </p:spPr>
        <p:txBody>
          <a:bodyPr>
            <a:noAutofit/>
          </a:bodyPr>
          <a:lstStyle/>
          <a:p>
            <a:r>
              <a:rPr lang="en-US" sz="6600" dirty="0"/>
              <a:t>WALK AS CHILDREN </a:t>
            </a:r>
            <a:br>
              <a:rPr lang="en-US" sz="6600" dirty="0"/>
            </a:br>
            <a:r>
              <a:rPr lang="en-US" sz="6600" dirty="0"/>
              <a:t>OF LIGHT</a:t>
            </a:r>
          </a:p>
        </p:txBody>
      </p:sp>
    </p:spTree>
    <p:extLst>
      <p:ext uri="{BB962C8B-B14F-4D97-AF65-F5344CB8AC3E}">
        <p14:creationId xmlns:p14="http://schemas.microsoft.com/office/powerpoint/2010/main" val="15764609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FEE26F-182A-FD97-0DD4-B50F0B15FFC9}"/>
              </a:ext>
            </a:extLst>
          </p:cNvPr>
          <p:cNvSpPr>
            <a:spLocks noGrp="1"/>
          </p:cNvSpPr>
          <p:nvPr>
            <p:ph type="title"/>
          </p:nvPr>
        </p:nvSpPr>
        <p:spPr>
          <a:xfrm>
            <a:off x="460513" y="158091"/>
            <a:ext cx="7093226" cy="1325563"/>
          </a:xfrm>
        </p:spPr>
        <p:txBody>
          <a:bodyPr>
            <a:normAutofit/>
          </a:bodyPr>
          <a:lstStyle/>
          <a:p>
            <a:r>
              <a:rPr lang="en-US" sz="4800" dirty="0"/>
              <a:t>Children of Light</a:t>
            </a:r>
          </a:p>
        </p:txBody>
      </p:sp>
      <p:sp>
        <p:nvSpPr>
          <p:cNvPr id="5" name="Content Placeholder 4">
            <a:extLst>
              <a:ext uri="{FF2B5EF4-FFF2-40B4-BE49-F238E27FC236}">
                <a16:creationId xmlns:a16="http://schemas.microsoft.com/office/drawing/2014/main" id="{D7BBCDE8-E926-AEB1-E606-D4549D887294}"/>
              </a:ext>
            </a:extLst>
          </p:cNvPr>
          <p:cNvSpPr>
            <a:spLocks noGrp="1"/>
          </p:cNvSpPr>
          <p:nvPr>
            <p:ph idx="1"/>
          </p:nvPr>
        </p:nvSpPr>
        <p:spPr>
          <a:xfrm>
            <a:off x="460513" y="1333919"/>
            <a:ext cx="8562717" cy="4351338"/>
          </a:xfrm>
        </p:spPr>
        <p:txBody>
          <a:bodyPr>
            <a:normAutofit/>
          </a:bodyPr>
          <a:lstStyle/>
          <a:p>
            <a:r>
              <a:rPr lang="en-US" sz="3600" dirty="0"/>
              <a:t>Do NOT partake in disobedience</a:t>
            </a:r>
          </a:p>
          <a:p>
            <a:r>
              <a:rPr lang="en-US" sz="3600" dirty="0"/>
              <a:t>Have been crafted into something new</a:t>
            </a:r>
          </a:p>
          <a:p>
            <a:r>
              <a:rPr lang="en-US" sz="3600" dirty="0"/>
              <a:t>Produce visible fruit</a:t>
            </a:r>
          </a:p>
          <a:p>
            <a:pPr lvl="1"/>
            <a:r>
              <a:rPr lang="en-US" sz="3200" dirty="0"/>
              <a:t>Goodness, righteousness, and truth</a:t>
            </a:r>
          </a:p>
          <a:p>
            <a:r>
              <a:rPr lang="en-US" sz="3600" dirty="0"/>
              <a:t>Learn what is pleasing to the Lord</a:t>
            </a:r>
          </a:p>
          <a:p>
            <a:r>
              <a:rPr lang="en-US" sz="3600" dirty="0"/>
              <a:t>EXPOSE darkness</a:t>
            </a:r>
          </a:p>
          <a:p>
            <a:r>
              <a:rPr lang="en-US" sz="3600" dirty="0"/>
              <a:t>Are transformed by the light of Christ</a:t>
            </a:r>
          </a:p>
          <a:p>
            <a:endParaRPr lang="en-US" sz="3600" dirty="0"/>
          </a:p>
        </p:txBody>
      </p:sp>
    </p:spTree>
    <p:extLst>
      <p:ext uri="{BB962C8B-B14F-4D97-AF65-F5344CB8AC3E}">
        <p14:creationId xmlns:p14="http://schemas.microsoft.com/office/powerpoint/2010/main" val="11927121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fade">
                                      <p:cBhvr>
                                        <p:cTn id="20" dur="500"/>
                                        <p:tgtEl>
                                          <p:spTgt spid="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fade">
                                      <p:cBhvr>
                                        <p:cTn id="25" dur="500"/>
                                        <p:tgtEl>
                                          <p:spTgt spid="5">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xEl>
                                              <p:pRg st="6" end="6"/>
                                            </p:txEl>
                                          </p:spTgt>
                                        </p:tgtEl>
                                        <p:attrNameLst>
                                          <p:attrName>style.visibility</p:attrName>
                                        </p:attrNameLst>
                                      </p:cBhvr>
                                      <p:to>
                                        <p:strVal val="visible"/>
                                      </p:to>
                                    </p:set>
                                    <p:animEffect transition="in" filter="fade">
                                      <p:cBhvr>
                                        <p:cTn id="3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a:xfrm>
            <a:off x="2867219" y="796236"/>
            <a:ext cx="9144000" cy="1023938"/>
          </a:xfrm>
        </p:spPr>
        <p:txBody>
          <a:bodyPr/>
          <a:lstStyle/>
          <a:p>
            <a:r>
              <a:rPr lang="en-US" dirty="0"/>
              <a:t>Isaiah 60:1-2</a:t>
            </a:r>
          </a:p>
        </p:txBody>
      </p:sp>
      <p:sp>
        <p:nvSpPr>
          <p:cNvPr id="3" name="Title 1">
            <a:extLst>
              <a:ext uri="{FF2B5EF4-FFF2-40B4-BE49-F238E27FC236}">
                <a16:creationId xmlns:a16="http://schemas.microsoft.com/office/drawing/2014/main" id="{8AF10B28-923B-DFB8-80BA-DDC081CD1B0A}"/>
              </a:ext>
            </a:extLst>
          </p:cNvPr>
          <p:cNvSpPr txBox="1">
            <a:spLocks/>
          </p:cNvSpPr>
          <p:nvPr/>
        </p:nvSpPr>
        <p:spPr>
          <a:xfrm>
            <a:off x="2867219" y="1820174"/>
            <a:ext cx="9144000" cy="416655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a:latin typeface="+mn-lt"/>
              </a:rPr>
              <a:t>“Arise, shine; for your light has come, And the glory of the LORD has risen upon you. "For behold, darkness will cover the earth And deep darkness the peoples; But the LORD will rise upon you And His glory will appear upon you.”</a:t>
            </a:r>
          </a:p>
        </p:txBody>
      </p:sp>
    </p:spTree>
    <p:extLst>
      <p:ext uri="{BB962C8B-B14F-4D97-AF65-F5344CB8AC3E}">
        <p14:creationId xmlns:p14="http://schemas.microsoft.com/office/powerpoint/2010/main" val="3281929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a:xfrm>
            <a:off x="2867219" y="451180"/>
            <a:ext cx="9144000" cy="1023938"/>
          </a:xfrm>
        </p:spPr>
        <p:txBody>
          <a:bodyPr/>
          <a:lstStyle/>
          <a:p>
            <a:r>
              <a:rPr lang="en-US" dirty="0"/>
              <a:t>Isaiah 9:1-2</a:t>
            </a:r>
          </a:p>
        </p:txBody>
      </p:sp>
      <p:sp>
        <p:nvSpPr>
          <p:cNvPr id="3" name="Title 1">
            <a:extLst>
              <a:ext uri="{FF2B5EF4-FFF2-40B4-BE49-F238E27FC236}">
                <a16:creationId xmlns:a16="http://schemas.microsoft.com/office/drawing/2014/main" id="{8AF10B28-923B-DFB8-80BA-DDC081CD1B0A}"/>
              </a:ext>
            </a:extLst>
          </p:cNvPr>
          <p:cNvSpPr txBox="1">
            <a:spLocks/>
          </p:cNvSpPr>
          <p:nvPr/>
        </p:nvSpPr>
        <p:spPr>
          <a:xfrm>
            <a:off x="2867219" y="1820174"/>
            <a:ext cx="9144000" cy="4166558"/>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latin typeface="+mn-lt"/>
              </a:rPr>
              <a:t>“…there will be no more gloom for her who was in anguish; in earlier times He treated the land of Zebulun and the land of Naphtali with contempt, but later on He shall make it glorious, by the way of the sea, on the other side of Jordan, Galilee of the Gentiles. The people who walk in darkness Will see a great light; Those who live in a dark land, The light will shine on them.”</a:t>
            </a:r>
          </a:p>
        </p:txBody>
      </p:sp>
    </p:spTree>
    <p:extLst>
      <p:ext uri="{BB962C8B-B14F-4D97-AF65-F5344CB8AC3E}">
        <p14:creationId xmlns:p14="http://schemas.microsoft.com/office/powerpoint/2010/main" val="33343813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FEE26F-182A-FD97-0DD4-B50F0B15FFC9}"/>
              </a:ext>
            </a:extLst>
          </p:cNvPr>
          <p:cNvSpPr>
            <a:spLocks noGrp="1"/>
          </p:cNvSpPr>
          <p:nvPr>
            <p:ph type="title"/>
          </p:nvPr>
        </p:nvSpPr>
        <p:spPr>
          <a:xfrm>
            <a:off x="460513" y="158091"/>
            <a:ext cx="7093226" cy="1325563"/>
          </a:xfrm>
        </p:spPr>
        <p:txBody>
          <a:bodyPr>
            <a:normAutofit/>
          </a:bodyPr>
          <a:lstStyle/>
          <a:p>
            <a:r>
              <a:rPr lang="en-US" sz="4800" dirty="0"/>
              <a:t>Children of Light</a:t>
            </a:r>
          </a:p>
        </p:txBody>
      </p:sp>
      <p:sp>
        <p:nvSpPr>
          <p:cNvPr id="5" name="Content Placeholder 4">
            <a:extLst>
              <a:ext uri="{FF2B5EF4-FFF2-40B4-BE49-F238E27FC236}">
                <a16:creationId xmlns:a16="http://schemas.microsoft.com/office/drawing/2014/main" id="{D7BBCDE8-E926-AEB1-E606-D4549D887294}"/>
              </a:ext>
            </a:extLst>
          </p:cNvPr>
          <p:cNvSpPr>
            <a:spLocks noGrp="1"/>
          </p:cNvSpPr>
          <p:nvPr>
            <p:ph idx="1"/>
          </p:nvPr>
        </p:nvSpPr>
        <p:spPr>
          <a:xfrm>
            <a:off x="460513" y="1333919"/>
            <a:ext cx="8562717" cy="4351338"/>
          </a:xfrm>
        </p:spPr>
        <p:txBody>
          <a:bodyPr>
            <a:normAutofit/>
          </a:bodyPr>
          <a:lstStyle/>
          <a:p>
            <a:r>
              <a:rPr lang="en-US" sz="3600" dirty="0"/>
              <a:t>Do NOT partake in disobedience</a:t>
            </a:r>
          </a:p>
          <a:p>
            <a:r>
              <a:rPr lang="en-US" sz="3600" dirty="0"/>
              <a:t>Have been crafted into something new</a:t>
            </a:r>
          </a:p>
          <a:p>
            <a:r>
              <a:rPr lang="en-US" sz="3600" dirty="0"/>
              <a:t>Produce visible fruit</a:t>
            </a:r>
          </a:p>
          <a:p>
            <a:pPr lvl="1"/>
            <a:r>
              <a:rPr lang="en-US" sz="3200" dirty="0"/>
              <a:t>Goodness, righteousness, and truth</a:t>
            </a:r>
          </a:p>
          <a:p>
            <a:r>
              <a:rPr lang="en-US" sz="3600" dirty="0"/>
              <a:t>Learn what is pleasing to the Lord</a:t>
            </a:r>
          </a:p>
          <a:p>
            <a:r>
              <a:rPr lang="en-US" sz="3600" dirty="0"/>
              <a:t>EXPOSE darkness</a:t>
            </a:r>
          </a:p>
          <a:p>
            <a:r>
              <a:rPr lang="en-US" sz="3600" dirty="0"/>
              <a:t>Are transformed by the light of Christ</a:t>
            </a:r>
          </a:p>
          <a:p>
            <a:endParaRPr lang="en-US" sz="3600" dirty="0"/>
          </a:p>
        </p:txBody>
      </p:sp>
    </p:spTree>
    <p:extLst>
      <p:ext uri="{BB962C8B-B14F-4D97-AF65-F5344CB8AC3E}">
        <p14:creationId xmlns:p14="http://schemas.microsoft.com/office/powerpoint/2010/main" val="8965909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61656-16C8-5751-93AE-EF9CB5E32F84}"/>
              </a:ext>
            </a:extLst>
          </p:cNvPr>
          <p:cNvSpPr>
            <a:spLocks noGrp="1"/>
          </p:cNvSpPr>
          <p:nvPr>
            <p:ph type="ctrTitle"/>
          </p:nvPr>
        </p:nvSpPr>
        <p:spPr>
          <a:xfrm>
            <a:off x="2893803" y="2725947"/>
            <a:ext cx="9144000" cy="1815097"/>
          </a:xfrm>
        </p:spPr>
        <p:txBody>
          <a:bodyPr>
            <a:noAutofit/>
          </a:bodyPr>
          <a:lstStyle/>
          <a:p>
            <a:r>
              <a:rPr lang="en-US" sz="6600" dirty="0"/>
              <a:t>WALK AS CHILDREN </a:t>
            </a:r>
            <a:br>
              <a:rPr lang="en-US" sz="6600" dirty="0"/>
            </a:br>
            <a:r>
              <a:rPr lang="en-US" sz="6600" dirty="0"/>
              <a:t>OF LIGHT</a:t>
            </a:r>
          </a:p>
        </p:txBody>
      </p:sp>
    </p:spTree>
    <p:extLst>
      <p:ext uri="{BB962C8B-B14F-4D97-AF65-F5344CB8AC3E}">
        <p14:creationId xmlns:p14="http://schemas.microsoft.com/office/powerpoint/2010/main" val="3575918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ticulat CF v2 Font Family (Default)">
      <a:majorFont>
        <a:latin typeface="Articulat CF v2 Heavy"/>
        <a:ea typeface=""/>
        <a:cs typeface=""/>
      </a:majorFont>
      <a:minorFont>
        <a:latin typeface="Articulat CF v2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AC23D366-0CD3-41D7-811E-B88B497BED53}" vid="{4B63EA86-E58C-4B7A-A5CB-DBDC09AC6495}"/>
    </a:ext>
  </a:extLst>
</a:theme>
</file>

<file path=docProps/app.xml><?xml version="1.0" encoding="utf-8"?>
<Properties xmlns="http://schemas.openxmlformats.org/officeDocument/2006/extended-properties" xmlns:vt="http://schemas.openxmlformats.org/officeDocument/2006/docPropsVTypes">
  <Template>WIDESCREEN Articulat CF v2 Font Family Default</Template>
  <TotalTime>39</TotalTime>
  <Words>232</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Articulat CF v2 Heavy</vt:lpstr>
      <vt:lpstr>Articulat CF v2 Medium</vt:lpstr>
      <vt:lpstr>Office Theme</vt:lpstr>
      <vt:lpstr>PowerPoint Presentation</vt:lpstr>
      <vt:lpstr>WALK AS CHILDREN  OF LIGHT</vt:lpstr>
      <vt:lpstr>Children of Light</vt:lpstr>
      <vt:lpstr>Isaiah 60:1-2</vt:lpstr>
      <vt:lpstr>Isaiah 9:1-2</vt:lpstr>
      <vt:lpstr>Children of Light</vt:lpstr>
      <vt:lpstr>WALK AS CHILDREN  OF LIGHT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Blevins</dc:creator>
  <cp:lastModifiedBy>Kyle Blevins</cp:lastModifiedBy>
  <cp:revision>2</cp:revision>
  <dcterms:created xsi:type="dcterms:W3CDTF">2023-07-01T19:05:36Z</dcterms:created>
  <dcterms:modified xsi:type="dcterms:W3CDTF">2023-07-08T12:47:30Z</dcterms:modified>
</cp:coreProperties>
</file>