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CC96E-7617-4BB8-A527-8C9D4AAEDF9D}" v="15" dt="2023-05-04T15:45:28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6BECC96E-7617-4BB8-A527-8C9D4AAEDF9D}"/>
    <pc:docChg chg="custSel addSld modSld sldOrd">
      <pc:chgData name="Kyle Blevins" userId="f4048cd5465779d3" providerId="LiveId" clId="{6BECC96E-7617-4BB8-A527-8C9D4AAEDF9D}" dt="2023-05-04T15:45:28.943" v="1155"/>
      <pc:docMkLst>
        <pc:docMk/>
      </pc:docMkLst>
      <pc:sldChg chg="modTransition">
        <pc:chgData name="Kyle Blevins" userId="f4048cd5465779d3" providerId="LiveId" clId="{6BECC96E-7617-4BB8-A527-8C9D4AAEDF9D}" dt="2023-05-04T15:44:18.524" v="1154"/>
        <pc:sldMkLst>
          <pc:docMk/>
          <pc:sldMk cId="3115929698" sldId="257"/>
        </pc:sldMkLst>
      </pc:sldChg>
      <pc:sldChg chg="modAnim">
        <pc:chgData name="Kyle Blevins" userId="f4048cd5465779d3" providerId="LiveId" clId="{6BECC96E-7617-4BB8-A527-8C9D4AAEDF9D}" dt="2023-05-04T15:42:57.885" v="1143"/>
        <pc:sldMkLst>
          <pc:docMk/>
          <pc:sldMk cId="2792120266" sldId="259"/>
        </pc:sldMkLst>
      </pc:sldChg>
      <pc:sldChg chg="modSp add mod ord modAnim">
        <pc:chgData name="Kyle Blevins" userId="f4048cd5465779d3" providerId="LiveId" clId="{6BECC96E-7617-4BB8-A527-8C9D4AAEDF9D}" dt="2023-05-04T15:45:28.943" v="1155"/>
        <pc:sldMkLst>
          <pc:docMk/>
          <pc:sldMk cId="2456630961" sldId="262"/>
        </pc:sldMkLst>
        <pc:spChg chg="mod">
          <ac:chgData name="Kyle Blevins" userId="f4048cd5465779d3" providerId="LiveId" clId="{6BECC96E-7617-4BB8-A527-8C9D4AAEDF9D}" dt="2023-05-04T15:32:37.295" v="321" actId="20577"/>
          <ac:spMkLst>
            <pc:docMk/>
            <pc:sldMk cId="2456630961" sldId="262"/>
            <ac:spMk id="3" creationId="{8EEBE298-A373-434E-114C-733C178E18AA}"/>
          </ac:spMkLst>
        </pc:spChg>
      </pc:sldChg>
      <pc:sldChg chg="modSp add mod modAnim">
        <pc:chgData name="Kyle Blevins" userId="f4048cd5465779d3" providerId="LiveId" clId="{6BECC96E-7617-4BB8-A527-8C9D4AAEDF9D}" dt="2023-05-04T15:43:44.617" v="1146"/>
        <pc:sldMkLst>
          <pc:docMk/>
          <pc:sldMk cId="3449812333" sldId="263"/>
        </pc:sldMkLst>
        <pc:spChg chg="mod">
          <ac:chgData name="Kyle Blevins" userId="f4048cd5465779d3" providerId="LiveId" clId="{6BECC96E-7617-4BB8-A527-8C9D4AAEDF9D}" dt="2023-05-04T15:33:20.359" v="380" actId="6549"/>
          <ac:spMkLst>
            <pc:docMk/>
            <pc:sldMk cId="3449812333" sldId="263"/>
            <ac:spMk id="2" creationId="{9CB4574A-572A-A2D2-F673-E16B69EF2448}"/>
          </ac:spMkLst>
        </pc:spChg>
        <pc:spChg chg="mod">
          <ac:chgData name="Kyle Blevins" userId="f4048cd5465779d3" providerId="LiveId" clId="{6BECC96E-7617-4BB8-A527-8C9D4AAEDF9D}" dt="2023-05-04T15:36:51.727" v="682" actId="20577"/>
          <ac:spMkLst>
            <pc:docMk/>
            <pc:sldMk cId="3449812333" sldId="263"/>
            <ac:spMk id="3" creationId="{8EEBE298-A373-434E-114C-733C178E18AA}"/>
          </ac:spMkLst>
        </pc:spChg>
      </pc:sldChg>
      <pc:sldChg chg="modSp add mod modAnim">
        <pc:chgData name="Kyle Blevins" userId="f4048cd5465779d3" providerId="LiveId" clId="{6BECC96E-7617-4BB8-A527-8C9D4AAEDF9D}" dt="2023-05-04T15:43:53.921" v="1147"/>
        <pc:sldMkLst>
          <pc:docMk/>
          <pc:sldMk cId="42766492" sldId="264"/>
        </pc:sldMkLst>
        <pc:spChg chg="mod">
          <ac:chgData name="Kyle Blevins" userId="f4048cd5465779d3" providerId="LiveId" clId="{6BECC96E-7617-4BB8-A527-8C9D4AAEDF9D}" dt="2023-05-04T15:37:46.675" v="746" actId="404"/>
          <ac:spMkLst>
            <pc:docMk/>
            <pc:sldMk cId="42766492" sldId="264"/>
            <ac:spMk id="2" creationId="{9CB4574A-572A-A2D2-F673-E16B69EF2448}"/>
          </ac:spMkLst>
        </pc:spChg>
        <pc:spChg chg="mod">
          <ac:chgData name="Kyle Blevins" userId="f4048cd5465779d3" providerId="LiveId" clId="{6BECC96E-7617-4BB8-A527-8C9D4AAEDF9D}" dt="2023-05-04T15:41:56.701" v="1137" actId="20577"/>
          <ac:spMkLst>
            <pc:docMk/>
            <pc:sldMk cId="42766492" sldId="264"/>
            <ac:spMk id="3" creationId="{8EEBE298-A373-434E-114C-733C178E18AA}"/>
          </ac:spMkLst>
        </pc:spChg>
      </pc:sldChg>
      <pc:sldChg chg="add ord modTransition">
        <pc:chgData name="Kyle Blevins" userId="f4048cd5465779d3" providerId="LiveId" clId="{6BECC96E-7617-4BB8-A527-8C9D4AAEDF9D}" dt="2023-05-04T15:44:02.638" v="1148"/>
        <pc:sldMkLst>
          <pc:docMk/>
          <pc:sldMk cId="372842716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9C1707-AFA0-803F-A793-3C5FE98D8D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7341013-F240-DC7C-D056-0531D76973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A053-9B8D-BDBA-CFD5-6BC61D57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C68DC-438C-CBFD-C0FC-065AA5C8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27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A053-9B8D-BDBA-CFD5-6BC61D57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C68DC-438C-CBFD-C0FC-065AA5C81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2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574A-572A-A2D2-F673-E16B69EF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REVELATION 2-3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E298-A373-434E-114C-733C178E1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Begins similarly as Isaiah 6</a:t>
            </a:r>
          </a:p>
          <a:p>
            <a:pPr lvl="1"/>
            <a:r>
              <a:rPr lang="en-US" sz="3600" dirty="0"/>
              <a:t>Glory of God witnessed</a:t>
            </a:r>
          </a:p>
          <a:p>
            <a:pPr lvl="1"/>
            <a:r>
              <a:rPr lang="en-US" sz="3600" dirty="0"/>
              <a:t>Message sent to God’s people</a:t>
            </a:r>
          </a:p>
          <a:p>
            <a:r>
              <a:rPr lang="en-US" sz="4000" dirty="0"/>
              <a:t>Use of “he who has an ear” phrase used as in gospels</a:t>
            </a:r>
          </a:p>
        </p:txBody>
      </p:sp>
    </p:spTree>
    <p:extLst>
      <p:ext uri="{BB962C8B-B14F-4D97-AF65-F5344CB8AC3E}">
        <p14:creationId xmlns:p14="http://schemas.microsoft.com/office/powerpoint/2010/main" val="5564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574A-572A-A2D2-F673-E16B69EF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REVELATION 2-3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E298-A373-434E-114C-733C178E1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Ephesus – turned from their love of the Lord</a:t>
            </a:r>
          </a:p>
          <a:p>
            <a:r>
              <a:rPr lang="en-US" sz="3200" dirty="0"/>
              <a:t>Smyrna – no complaint, tested by Satan</a:t>
            </a:r>
          </a:p>
          <a:p>
            <a:r>
              <a:rPr lang="en-US" sz="3200" dirty="0"/>
              <a:t>Pergamum – Nicolaitan teaching (involved idols)</a:t>
            </a:r>
          </a:p>
          <a:p>
            <a:r>
              <a:rPr lang="en-US" sz="3200" dirty="0"/>
              <a:t>Thyatira – (involved idols)</a:t>
            </a:r>
          </a:p>
          <a:p>
            <a:r>
              <a:rPr lang="en-US" sz="3200" dirty="0"/>
              <a:t>Sardis – reputation of life but was dead (likely idols)</a:t>
            </a:r>
          </a:p>
          <a:p>
            <a:r>
              <a:rPr lang="en-US" sz="3200" dirty="0"/>
              <a:t>Philadelphia – no complaint, kept from Satan testing</a:t>
            </a:r>
          </a:p>
          <a:p>
            <a:r>
              <a:rPr lang="en-US" sz="3200" dirty="0"/>
              <a:t>Laodicea – apathetic, wretched, blind, naked…</a:t>
            </a:r>
          </a:p>
        </p:txBody>
      </p:sp>
    </p:spTree>
    <p:extLst>
      <p:ext uri="{BB962C8B-B14F-4D97-AF65-F5344CB8AC3E}">
        <p14:creationId xmlns:p14="http://schemas.microsoft.com/office/powerpoint/2010/main" val="27921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574A-572A-A2D2-F673-E16B69EF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Church In Thyatira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E298-A373-434E-114C-733C178E1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Chiasm of Compromise</a:t>
            </a:r>
          </a:p>
        </p:txBody>
      </p:sp>
    </p:spTree>
    <p:extLst>
      <p:ext uri="{BB962C8B-B14F-4D97-AF65-F5344CB8AC3E}">
        <p14:creationId xmlns:p14="http://schemas.microsoft.com/office/powerpoint/2010/main" val="410287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574A-572A-A2D2-F673-E16B69EF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REVELATION 2-3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E298-A373-434E-114C-733C178E1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Ephesus – turned from their love of the Lord</a:t>
            </a:r>
          </a:p>
          <a:p>
            <a:r>
              <a:rPr lang="en-US" sz="3200" dirty="0"/>
              <a:t>Smyrna – no complaint, tested by Satan</a:t>
            </a:r>
          </a:p>
          <a:p>
            <a:r>
              <a:rPr lang="en-US" sz="3200" dirty="0"/>
              <a:t>Pergamum – Nicolaitan teaching (involved idols)</a:t>
            </a:r>
          </a:p>
          <a:p>
            <a:r>
              <a:rPr lang="en-US" sz="3200" dirty="0"/>
              <a:t>Thyatira – (involved idols)</a:t>
            </a:r>
          </a:p>
          <a:p>
            <a:r>
              <a:rPr lang="en-US" sz="3200" dirty="0"/>
              <a:t>Sardis – reputation of life but was dead (likely idols)</a:t>
            </a:r>
          </a:p>
          <a:p>
            <a:r>
              <a:rPr lang="en-US" sz="3200" dirty="0"/>
              <a:t>Philadelphia – no complaint, kept from Satan testing</a:t>
            </a:r>
          </a:p>
          <a:p>
            <a:r>
              <a:rPr lang="en-US" sz="3200" dirty="0"/>
              <a:t>Laodicea – apathetic, wretched, blind, naked…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98893-535A-E007-A5AD-2DC805BCD697}"/>
              </a:ext>
            </a:extLst>
          </p:cNvPr>
          <p:cNvSpPr txBox="1"/>
          <p:nvPr/>
        </p:nvSpPr>
        <p:spPr>
          <a:xfrm>
            <a:off x="423812" y="1740782"/>
            <a:ext cx="696798" cy="4077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200" dirty="0">
                <a:latin typeface="+mj-lt"/>
              </a:rPr>
              <a:t>A</a:t>
            </a:r>
          </a:p>
          <a:p>
            <a:pPr>
              <a:lnSpc>
                <a:spcPts val="4500"/>
              </a:lnSpc>
            </a:pPr>
            <a:r>
              <a:rPr lang="en-US" sz="3200" dirty="0">
                <a:latin typeface="+mj-lt"/>
              </a:rPr>
              <a:t>B</a:t>
            </a:r>
          </a:p>
          <a:p>
            <a:pPr>
              <a:lnSpc>
                <a:spcPts val="4500"/>
              </a:lnSpc>
            </a:pPr>
            <a:r>
              <a:rPr lang="en-US" sz="3200" dirty="0">
                <a:latin typeface="+mj-lt"/>
              </a:rPr>
              <a:t>C</a:t>
            </a:r>
          </a:p>
          <a:p>
            <a:pPr>
              <a:lnSpc>
                <a:spcPts val="4500"/>
              </a:lnSpc>
            </a:pPr>
            <a:r>
              <a:rPr lang="en-US" sz="3200" dirty="0">
                <a:latin typeface="+mj-lt"/>
              </a:rPr>
              <a:t>C</a:t>
            </a:r>
          </a:p>
          <a:p>
            <a:pPr>
              <a:lnSpc>
                <a:spcPts val="4500"/>
              </a:lnSpc>
            </a:pPr>
            <a:r>
              <a:rPr lang="en-US" sz="3200" dirty="0">
                <a:latin typeface="+mj-lt"/>
              </a:rPr>
              <a:t>C</a:t>
            </a:r>
          </a:p>
          <a:p>
            <a:pPr>
              <a:lnSpc>
                <a:spcPts val="4500"/>
              </a:lnSpc>
            </a:pPr>
            <a:r>
              <a:rPr lang="en-US" sz="3200" dirty="0">
                <a:latin typeface="+mj-lt"/>
              </a:rPr>
              <a:t>B’</a:t>
            </a:r>
          </a:p>
          <a:p>
            <a:pPr>
              <a:lnSpc>
                <a:spcPts val="4500"/>
              </a:lnSpc>
            </a:pPr>
            <a:r>
              <a:rPr lang="en-US" sz="3200" dirty="0">
                <a:latin typeface="+mj-lt"/>
              </a:rPr>
              <a:t>A’</a:t>
            </a:r>
          </a:p>
        </p:txBody>
      </p:sp>
    </p:spTree>
    <p:extLst>
      <p:ext uri="{BB962C8B-B14F-4D97-AF65-F5344CB8AC3E}">
        <p14:creationId xmlns:p14="http://schemas.microsoft.com/office/powerpoint/2010/main" val="347147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574A-572A-A2D2-F673-E16B69EF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Church In Thyatira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E298-A373-434E-114C-733C178E1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Chiasm of Compromise</a:t>
            </a:r>
          </a:p>
          <a:p>
            <a:r>
              <a:rPr lang="en-US" sz="3600" dirty="0"/>
              <a:t>Tolerated Jezebel</a:t>
            </a:r>
          </a:p>
          <a:p>
            <a:pPr lvl="1"/>
            <a:r>
              <a:rPr lang="en-US" sz="3200" dirty="0"/>
              <a:t>Authoritative figure, praised false gods, misled God’s people. Evil leader who was thrown down and devoured</a:t>
            </a:r>
          </a:p>
          <a:p>
            <a:pPr lvl="1"/>
            <a:r>
              <a:rPr lang="en-US" sz="3200" dirty="0"/>
              <a:t>Tolerate (</a:t>
            </a:r>
            <a:r>
              <a:rPr lang="en-US" sz="3200" dirty="0" err="1"/>
              <a:t>aphiemi</a:t>
            </a:r>
            <a:r>
              <a:rPr lang="en-US" sz="3200" dirty="0"/>
              <a:t>) – forgive, excuse, permit</a:t>
            </a:r>
          </a:p>
          <a:p>
            <a:r>
              <a:rPr lang="en-US" sz="3600" dirty="0"/>
              <a:t>Jezebel would be thrown down again (along with her children)</a:t>
            </a:r>
          </a:p>
        </p:txBody>
      </p:sp>
    </p:spTree>
    <p:extLst>
      <p:ext uri="{BB962C8B-B14F-4D97-AF65-F5344CB8AC3E}">
        <p14:creationId xmlns:p14="http://schemas.microsoft.com/office/powerpoint/2010/main" val="245663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574A-572A-A2D2-F673-E16B69EF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Revelation 17 – The Woman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E298-A373-434E-114C-733C178E1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Vs 3 – close relationship with beast</a:t>
            </a:r>
          </a:p>
          <a:p>
            <a:r>
              <a:rPr lang="en-US" sz="3600" dirty="0"/>
              <a:t>Vs 15 – sits in a position of authority</a:t>
            </a:r>
          </a:p>
          <a:p>
            <a:r>
              <a:rPr lang="en-US" sz="3600" dirty="0"/>
              <a:t>Vs 16-17 would be destroyed…</a:t>
            </a:r>
          </a:p>
          <a:p>
            <a:pPr lvl="1"/>
            <a:r>
              <a:rPr lang="en-US" sz="3200" dirty="0"/>
              <a:t>Having her flesh eaten</a:t>
            </a:r>
          </a:p>
          <a:p>
            <a:r>
              <a:rPr lang="en-US" sz="3600" dirty="0"/>
              <a:t>Similar fate as Jezebel (Rev. 2) </a:t>
            </a:r>
          </a:p>
          <a:p>
            <a:r>
              <a:rPr lang="en-US" sz="3600" dirty="0"/>
              <a:t>The church was facing temptation to compromise with the kingdoms of men</a:t>
            </a:r>
          </a:p>
        </p:txBody>
      </p:sp>
    </p:spTree>
    <p:extLst>
      <p:ext uri="{BB962C8B-B14F-4D97-AF65-F5344CB8AC3E}">
        <p14:creationId xmlns:p14="http://schemas.microsoft.com/office/powerpoint/2010/main" val="344981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4574A-572A-A2D2-F673-E16B69EF2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Revelation 13 – Devoted to Idolatry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BE298-A373-434E-114C-733C178E1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Dragon and the Sea Beast</a:t>
            </a:r>
          </a:p>
          <a:p>
            <a:pPr lvl="1"/>
            <a:r>
              <a:rPr lang="en-US" sz="3200" dirty="0"/>
              <a:t>Beast holds authority over mankind</a:t>
            </a:r>
          </a:p>
          <a:p>
            <a:r>
              <a:rPr lang="en-US" sz="3600" dirty="0"/>
              <a:t>Followed and worshipped by “earth dwellers”</a:t>
            </a:r>
          </a:p>
          <a:p>
            <a:pPr lvl="1"/>
            <a:r>
              <a:rPr lang="en-US" sz="3200" dirty="0"/>
              <a:t>Revelation 13:8, 12, 14(x2)</a:t>
            </a:r>
          </a:p>
          <a:p>
            <a:r>
              <a:rPr lang="en-US" sz="3600" dirty="0"/>
              <a:t>“If anyone has an ear, let him hear” Final plea.</a:t>
            </a:r>
          </a:p>
          <a:p>
            <a:r>
              <a:rPr lang="en-US" sz="3600" dirty="0"/>
              <a:t>Final result: Those who worshipped the beast became identified with the beast.</a:t>
            </a:r>
          </a:p>
        </p:txBody>
      </p:sp>
    </p:spTree>
    <p:extLst>
      <p:ext uri="{BB962C8B-B14F-4D97-AF65-F5344CB8AC3E}">
        <p14:creationId xmlns:p14="http://schemas.microsoft.com/office/powerpoint/2010/main" val="4276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52</TotalTime>
  <Words>343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Articulat CF v2 Heavy</vt:lpstr>
      <vt:lpstr>Articulat CF v2 Medium</vt:lpstr>
      <vt:lpstr>Office Theme</vt:lpstr>
      <vt:lpstr>PowerPoint Presentation</vt:lpstr>
      <vt:lpstr>PowerPoint Presentation</vt:lpstr>
      <vt:lpstr>OVERVIEW OF REVELATION 2-3</vt:lpstr>
      <vt:lpstr>OVERVIEW OF REVELATION 2-3</vt:lpstr>
      <vt:lpstr>The Church In Thyatira</vt:lpstr>
      <vt:lpstr>OVERVIEW OF REVELATION 2-3</vt:lpstr>
      <vt:lpstr>The Church In Thyatira</vt:lpstr>
      <vt:lpstr>Revelation 17 – The Woman</vt:lpstr>
      <vt:lpstr>Revelation 13 – Devoted to Idolatry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2023-05-04T14:42:29Z</dcterms:created>
  <dcterms:modified xsi:type="dcterms:W3CDTF">2023-05-04T15:45:38Z</dcterms:modified>
</cp:coreProperties>
</file>