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3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130D4F3-62D4-89F1-1660-282FCE6EEDF9}"/>
              </a:ext>
            </a:extLst>
          </p:cNvPr>
          <p:cNvSpPr txBox="1"/>
          <p:nvPr/>
        </p:nvSpPr>
        <p:spPr>
          <a:xfrm>
            <a:off x="158262" y="463960"/>
            <a:ext cx="840544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1</a:t>
            </a:r>
            <a:r>
              <a:rPr kumimoji="0" lang="en-US" sz="4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st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 ORDER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[Necessary]</a:t>
            </a:r>
            <a:b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Existence of God, Monotheism, Full Deity and Humanity of Christ, Justification by Faith, the Gospels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D0F02E-EECD-B180-43B9-E53C2664E7F7}"/>
              </a:ext>
            </a:extLst>
          </p:cNvPr>
          <p:cNvSpPr txBox="1"/>
          <p:nvPr/>
        </p:nvSpPr>
        <p:spPr>
          <a:xfrm>
            <a:off x="158261" y="2895395"/>
            <a:ext cx="8405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2</a:t>
            </a:r>
            <a:r>
              <a:rPr kumimoji="0" lang="en-US" sz="4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nd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 ORDER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[Breaks Fellowship]</a:t>
            </a:r>
            <a:br>
              <a:rPr kumimoji="0" lang="en-US" sz="4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Baptism, Role of Women, Virgin Birth, Trinity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9D2C7F-E892-DDDA-1CC4-57984EA30D83}"/>
              </a:ext>
            </a:extLst>
          </p:cNvPr>
          <p:cNvSpPr txBox="1"/>
          <p:nvPr/>
        </p:nvSpPr>
        <p:spPr>
          <a:xfrm>
            <a:off x="158261" y="4341945"/>
            <a:ext cx="84054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3</a:t>
            </a:r>
            <a:r>
              <a:rPr kumimoji="0" lang="en-US" sz="4000" b="0" i="0" u="sng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rd</a:t>
            </a:r>
            <a: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Heavy"/>
                <a:ea typeface="+mj-ea"/>
                <a:cs typeface="+mj-cs"/>
              </a:rPr>
              <a:t> ORDER </a:t>
            </a:r>
            <a:r>
              <a:rPr kumimoji="0" 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[Won’t Break Fellowship]</a:t>
            </a:r>
            <a:br>
              <a:rPr kumimoji="0" lang="en-US" sz="40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ticulat CF v2 Medium"/>
                <a:ea typeface="+mj-ea"/>
                <a:cs typeface="+mj-cs"/>
              </a:rPr>
              <a:t>Eschatology, Difficult Passages, Instrumental Music, Fellowship Halls,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8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38D210A-7B5B-2655-D280-C04A01B2D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7526857-E7C7-022C-93C3-A261249F4391}"/>
              </a:ext>
            </a:extLst>
          </p:cNvPr>
          <p:cNvSpPr txBox="1"/>
          <p:nvPr/>
        </p:nvSpPr>
        <p:spPr>
          <a:xfrm>
            <a:off x="1965703" y="4273826"/>
            <a:ext cx="82605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500" dirty="0">
                <a:latin typeface="+mj-lt"/>
              </a:rPr>
              <a:t>WITH THE TRUTH</a:t>
            </a:r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2A09AC-0962-D467-CFE2-3A8CCA7B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One…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B44A41-1AA7-2EB7-AEF0-81FC7AB0F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Body</a:t>
            </a:r>
          </a:p>
          <a:p>
            <a:pPr lvl="1"/>
            <a:r>
              <a:rPr lang="en-US" sz="3600" dirty="0"/>
              <a:t>Unified in leadership and care for the whole</a:t>
            </a:r>
          </a:p>
          <a:p>
            <a:r>
              <a:rPr lang="en-US" sz="4000" dirty="0"/>
              <a:t>Spirit</a:t>
            </a:r>
          </a:p>
          <a:p>
            <a:pPr lvl="1"/>
            <a:r>
              <a:rPr lang="en-US" sz="3600" dirty="0"/>
              <a:t>Unified in direction</a:t>
            </a:r>
          </a:p>
          <a:p>
            <a:r>
              <a:rPr lang="en-US" sz="4000" dirty="0"/>
              <a:t>Hope</a:t>
            </a:r>
          </a:p>
          <a:p>
            <a:pPr lvl="1"/>
            <a:r>
              <a:rPr lang="en-US" sz="3600" dirty="0"/>
              <a:t>Unified in focus</a:t>
            </a:r>
          </a:p>
        </p:txBody>
      </p:sp>
    </p:spTree>
    <p:extLst>
      <p:ext uri="{BB962C8B-B14F-4D97-AF65-F5344CB8AC3E}">
        <p14:creationId xmlns:p14="http://schemas.microsoft.com/office/powerpoint/2010/main" val="251242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2A09AC-0962-D467-CFE2-3A8CCA7B1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/>
              <a:t>One…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B44A41-1AA7-2EB7-AEF0-81FC7AB0F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Lord</a:t>
            </a:r>
          </a:p>
          <a:p>
            <a:pPr lvl="1"/>
            <a:r>
              <a:rPr lang="en-US" sz="3600" dirty="0"/>
              <a:t>United under the King</a:t>
            </a:r>
          </a:p>
          <a:p>
            <a:r>
              <a:rPr lang="en-US" sz="4000" dirty="0"/>
              <a:t>Faith</a:t>
            </a:r>
          </a:p>
          <a:p>
            <a:pPr lvl="1"/>
            <a:r>
              <a:rPr lang="en-US" sz="3600" dirty="0"/>
              <a:t>United under absolute belief</a:t>
            </a:r>
          </a:p>
          <a:p>
            <a:r>
              <a:rPr lang="en-US" sz="4000" dirty="0"/>
              <a:t>Baptism</a:t>
            </a:r>
          </a:p>
          <a:p>
            <a:pPr lvl="1"/>
            <a:r>
              <a:rPr lang="en-US" sz="3600" dirty="0"/>
              <a:t>United “IN Christ”</a:t>
            </a:r>
          </a:p>
        </p:txBody>
      </p:sp>
    </p:spTree>
    <p:extLst>
      <p:ext uri="{BB962C8B-B14F-4D97-AF65-F5344CB8AC3E}">
        <p14:creationId xmlns:p14="http://schemas.microsoft.com/office/powerpoint/2010/main" val="4160328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2A09AC-0962-D467-CFE2-3A8CCA7B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03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8000" dirty="0"/>
              <a:t>One God and Father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B44A41-1AA7-2EB7-AEF0-81FC7AB0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67024"/>
            <a:ext cx="10515600" cy="2462213"/>
          </a:xfrm>
        </p:spPr>
        <p:txBody>
          <a:bodyPr>
            <a:normAutofit/>
          </a:bodyPr>
          <a:lstStyle/>
          <a:p>
            <a:r>
              <a:rPr lang="en-US" sz="3600" dirty="0"/>
              <a:t>Ephesians 1:5 “He predestined us to adoption as sons through Jesus Christ to Himself.”</a:t>
            </a:r>
          </a:p>
          <a:p>
            <a:r>
              <a:rPr lang="en-US" sz="3600" dirty="0"/>
              <a:t>Ephesians 4:6 He is “over all and through all and in all.”</a:t>
            </a:r>
          </a:p>
        </p:txBody>
      </p:sp>
    </p:spTree>
    <p:extLst>
      <p:ext uri="{BB962C8B-B14F-4D97-AF65-F5344CB8AC3E}">
        <p14:creationId xmlns:p14="http://schemas.microsoft.com/office/powerpoint/2010/main" val="328056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21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111</TotalTime>
  <Words>136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Articulat CF v2 Heavy</vt:lpstr>
      <vt:lpstr>Articulat CF v2 Medium</vt:lpstr>
      <vt:lpstr>Office Theme</vt:lpstr>
      <vt:lpstr>PowerPoint Presentation</vt:lpstr>
      <vt:lpstr>PowerPoint Presentation</vt:lpstr>
      <vt:lpstr>PowerPoint Presentation</vt:lpstr>
      <vt:lpstr>One…</vt:lpstr>
      <vt:lpstr>One…</vt:lpstr>
      <vt:lpstr>One God and Father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2023-04-28T15:01:32Z</dcterms:created>
  <dcterms:modified xsi:type="dcterms:W3CDTF">2023-04-28T16:52:48Z</dcterms:modified>
</cp:coreProperties>
</file>