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1" r:id="rId5"/>
    <p:sldId id="259" r:id="rId6"/>
    <p:sldId id="262"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51" d="100"/>
          <a:sy n="151" d="100"/>
        </p:scale>
        <p:origin x="112" y="3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D944-C191-2B0F-2B71-4CB1D0C563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1E7811-379E-2653-77FA-83FB76DA4A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C346F3-B5B4-CCBF-8BD1-2464132DC16E}"/>
              </a:ext>
            </a:extLst>
          </p:cNvPr>
          <p:cNvSpPr>
            <a:spLocks noGrp="1"/>
          </p:cNvSpPr>
          <p:nvPr>
            <p:ph type="dt" sz="half" idx="10"/>
          </p:nvPr>
        </p:nvSpPr>
        <p:spPr/>
        <p:txBody>
          <a:bodyPr/>
          <a:lstStyle/>
          <a:p>
            <a:fld id="{F94A4E9F-574E-47FF-B8E1-902C2102F6F6}" type="datetimeFigureOut">
              <a:rPr lang="en-US" smtClean="0"/>
              <a:t>5/19/2023</a:t>
            </a:fld>
            <a:endParaRPr lang="en-US"/>
          </a:p>
        </p:txBody>
      </p:sp>
      <p:sp>
        <p:nvSpPr>
          <p:cNvPr id="5" name="Footer Placeholder 4">
            <a:extLst>
              <a:ext uri="{FF2B5EF4-FFF2-40B4-BE49-F238E27FC236}">
                <a16:creationId xmlns:a16="http://schemas.microsoft.com/office/drawing/2014/main" id="{B9C37B33-6078-BE4D-53CB-A111A0204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38C00-A60B-2A65-B461-9867C2E57258}"/>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36924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B317-39EB-6722-9471-31E93A640C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B3B7E9-9208-2A42-E44D-11821B41EC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19BB6C-9587-2037-5C74-EC84916531C2}"/>
              </a:ext>
            </a:extLst>
          </p:cNvPr>
          <p:cNvSpPr>
            <a:spLocks noGrp="1"/>
          </p:cNvSpPr>
          <p:nvPr>
            <p:ph type="dt" sz="half" idx="10"/>
          </p:nvPr>
        </p:nvSpPr>
        <p:spPr/>
        <p:txBody>
          <a:bodyPr/>
          <a:lstStyle/>
          <a:p>
            <a:fld id="{F94A4E9F-574E-47FF-B8E1-902C2102F6F6}" type="datetimeFigureOut">
              <a:rPr lang="en-US" smtClean="0"/>
              <a:t>5/19/2023</a:t>
            </a:fld>
            <a:endParaRPr lang="en-US"/>
          </a:p>
        </p:txBody>
      </p:sp>
      <p:sp>
        <p:nvSpPr>
          <p:cNvPr id="5" name="Footer Placeholder 4">
            <a:extLst>
              <a:ext uri="{FF2B5EF4-FFF2-40B4-BE49-F238E27FC236}">
                <a16:creationId xmlns:a16="http://schemas.microsoft.com/office/drawing/2014/main" id="{2CBD6392-1664-BC58-1C4D-60F7C1791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DD5EE-ECBE-2694-FE79-88603E6FB17B}"/>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423204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AAB608-1067-4DFA-2B64-CE4AA82B45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4F2449-0EF4-084A-47B6-1CBCD3E91D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4E972-E5AE-B68A-6715-F549EE2E9A44}"/>
              </a:ext>
            </a:extLst>
          </p:cNvPr>
          <p:cNvSpPr>
            <a:spLocks noGrp="1"/>
          </p:cNvSpPr>
          <p:nvPr>
            <p:ph type="dt" sz="half" idx="10"/>
          </p:nvPr>
        </p:nvSpPr>
        <p:spPr/>
        <p:txBody>
          <a:bodyPr/>
          <a:lstStyle/>
          <a:p>
            <a:fld id="{F94A4E9F-574E-47FF-B8E1-902C2102F6F6}" type="datetimeFigureOut">
              <a:rPr lang="en-US" smtClean="0"/>
              <a:t>5/19/2023</a:t>
            </a:fld>
            <a:endParaRPr lang="en-US"/>
          </a:p>
        </p:txBody>
      </p:sp>
      <p:sp>
        <p:nvSpPr>
          <p:cNvPr id="5" name="Footer Placeholder 4">
            <a:extLst>
              <a:ext uri="{FF2B5EF4-FFF2-40B4-BE49-F238E27FC236}">
                <a16:creationId xmlns:a16="http://schemas.microsoft.com/office/drawing/2014/main" id="{6B3695B2-28F3-DA36-D1EA-549DEDB79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BC13A-FBFC-741A-F12F-B74AEBC97F7C}"/>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216891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17355-BD78-AF4C-5523-E6E696356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246F33-FA58-F1F5-6153-5E3B32FD2D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3CFA7-8E27-283C-A2DA-0688D88F2B3C}"/>
              </a:ext>
            </a:extLst>
          </p:cNvPr>
          <p:cNvSpPr>
            <a:spLocks noGrp="1"/>
          </p:cNvSpPr>
          <p:nvPr>
            <p:ph type="dt" sz="half" idx="10"/>
          </p:nvPr>
        </p:nvSpPr>
        <p:spPr/>
        <p:txBody>
          <a:bodyPr/>
          <a:lstStyle/>
          <a:p>
            <a:fld id="{F94A4E9F-574E-47FF-B8E1-902C2102F6F6}" type="datetimeFigureOut">
              <a:rPr lang="en-US" smtClean="0"/>
              <a:t>5/19/2023</a:t>
            </a:fld>
            <a:endParaRPr lang="en-US"/>
          </a:p>
        </p:txBody>
      </p:sp>
      <p:sp>
        <p:nvSpPr>
          <p:cNvPr id="5" name="Footer Placeholder 4">
            <a:extLst>
              <a:ext uri="{FF2B5EF4-FFF2-40B4-BE49-F238E27FC236}">
                <a16:creationId xmlns:a16="http://schemas.microsoft.com/office/drawing/2014/main" id="{5D45972B-7413-392B-8FC1-2C5D060D6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07E670-5A2D-165E-7D1E-27FDFAACAAA7}"/>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005686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24E6-60C7-6B19-84AA-9001CE6889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91C992-5E07-5BEE-CC76-342C6EAD88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68830D-7E81-44EB-0174-02EE7556EACB}"/>
              </a:ext>
            </a:extLst>
          </p:cNvPr>
          <p:cNvSpPr>
            <a:spLocks noGrp="1"/>
          </p:cNvSpPr>
          <p:nvPr>
            <p:ph type="dt" sz="half" idx="10"/>
          </p:nvPr>
        </p:nvSpPr>
        <p:spPr/>
        <p:txBody>
          <a:bodyPr/>
          <a:lstStyle/>
          <a:p>
            <a:fld id="{F94A4E9F-574E-47FF-B8E1-902C2102F6F6}" type="datetimeFigureOut">
              <a:rPr lang="en-US" smtClean="0"/>
              <a:t>5/19/2023</a:t>
            </a:fld>
            <a:endParaRPr lang="en-US"/>
          </a:p>
        </p:txBody>
      </p:sp>
      <p:sp>
        <p:nvSpPr>
          <p:cNvPr id="5" name="Footer Placeholder 4">
            <a:extLst>
              <a:ext uri="{FF2B5EF4-FFF2-40B4-BE49-F238E27FC236}">
                <a16:creationId xmlns:a16="http://schemas.microsoft.com/office/drawing/2014/main" id="{FE399026-00A2-5091-802C-4EAEBD3F1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57E96-9B86-13D8-D99F-B34FFC7839EA}"/>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435948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692EF-73AE-8EF3-E2AF-AAF691EFA1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FA570E-7937-16EB-5CAA-09C0F0914E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9C50B3-8D82-4122-5B3A-8F9F8D9861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3C81DA-C514-BF2E-50CD-2AB561911A95}"/>
              </a:ext>
            </a:extLst>
          </p:cNvPr>
          <p:cNvSpPr>
            <a:spLocks noGrp="1"/>
          </p:cNvSpPr>
          <p:nvPr>
            <p:ph type="dt" sz="half" idx="10"/>
          </p:nvPr>
        </p:nvSpPr>
        <p:spPr/>
        <p:txBody>
          <a:bodyPr/>
          <a:lstStyle/>
          <a:p>
            <a:fld id="{F94A4E9F-574E-47FF-B8E1-902C2102F6F6}" type="datetimeFigureOut">
              <a:rPr lang="en-US" smtClean="0"/>
              <a:t>5/19/2023</a:t>
            </a:fld>
            <a:endParaRPr lang="en-US"/>
          </a:p>
        </p:txBody>
      </p:sp>
      <p:sp>
        <p:nvSpPr>
          <p:cNvPr id="6" name="Footer Placeholder 5">
            <a:extLst>
              <a:ext uri="{FF2B5EF4-FFF2-40B4-BE49-F238E27FC236}">
                <a16:creationId xmlns:a16="http://schemas.microsoft.com/office/drawing/2014/main" id="{BED14834-C4C9-7063-31AF-6CC1655DED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84962F-27B7-B808-C5E8-5BB56471A258}"/>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72239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FD06B-21DF-0584-D9AE-D36B084C6C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C9622E-0BB7-82D5-17E2-B2DC6FF946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C4EDCB-185A-E555-2348-C9CF9D8F21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91F42F-A828-5A7B-B0F7-FBF5AEF5B1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7A259C-AA66-87ED-85AD-518B470539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CE8ADA-2423-C113-A789-D1D4441E2CDD}"/>
              </a:ext>
            </a:extLst>
          </p:cNvPr>
          <p:cNvSpPr>
            <a:spLocks noGrp="1"/>
          </p:cNvSpPr>
          <p:nvPr>
            <p:ph type="dt" sz="half" idx="10"/>
          </p:nvPr>
        </p:nvSpPr>
        <p:spPr/>
        <p:txBody>
          <a:bodyPr/>
          <a:lstStyle/>
          <a:p>
            <a:fld id="{F94A4E9F-574E-47FF-B8E1-902C2102F6F6}" type="datetimeFigureOut">
              <a:rPr lang="en-US" smtClean="0"/>
              <a:t>5/19/2023</a:t>
            </a:fld>
            <a:endParaRPr lang="en-US"/>
          </a:p>
        </p:txBody>
      </p:sp>
      <p:sp>
        <p:nvSpPr>
          <p:cNvPr id="8" name="Footer Placeholder 7">
            <a:extLst>
              <a:ext uri="{FF2B5EF4-FFF2-40B4-BE49-F238E27FC236}">
                <a16:creationId xmlns:a16="http://schemas.microsoft.com/office/drawing/2014/main" id="{A78251AA-2C13-364D-2E33-6BE022201B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54D0A7-C366-D0D9-A1EA-BA1F3637E243}"/>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71077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FAAA6-96BE-2868-3CA6-622F50E537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20BF85-4D86-B9A9-8061-82B5D7380CBF}"/>
              </a:ext>
            </a:extLst>
          </p:cNvPr>
          <p:cNvSpPr>
            <a:spLocks noGrp="1"/>
          </p:cNvSpPr>
          <p:nvPr>
            <p:ph type="dt" sz="half" idx="10"/>
          </p:nvPr>
        </p:nvSpPr>
        <p:spPr/>
        <p:txBody>
          <a:bodyPr/>
          <a:lstStyle/>
          <a:p>
            <a:fld id="{F94A4E9F-574E-47FF-B8E1-902C2102F6F6}" type="datetimeFigureOut">
              <a:rPr lang="en-US" smtClean="0"/>
              <a:t>5/19/2023</a:t>
            </a:fld>
            <a:endParaRPr lang="en-US"/>
          </a:p>
        </p:txBody>
      </p:sp>
      <p:sp>
        <p:nvSpPr>
          <p:cNvPr id="4" name="Footer Placeholder 3">
            <a:extLst>
              <a:ext uri="{FF2B5EF4-FFF2-40B4-BE49-F238E27FC236}">
                <a16:creationId xmlns:a16="http://schemas.microsoft.com/office/drawing/2014/main" id="{2D59C8F2-4A50-E88E-BBE6-30783DD469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CCE810-F5E0-2286-C242-B0F6C4B08B53}"/>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400586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F5C023-B0DC-CCC9-DE5E-DFBC82C0B7EC}"/>
              </a:ext>
            </a:extLst>
          </p:cNvPr>
          <p:cNvSpPr>
            <a:spLocks noGrp="1"/>
          </p:cNvSpPr>
          <p:nvPr>
            <p:ph type="dt" sz="half" idx="10"/>
          </p:nvPr>
        </p:nvSpPr>
        <p:spPr/>
        <p:txBody>
          <a:bodyPr/>
          <a:lstStyle/>
          <a:p>
            <a:fld id="{F94A4E9F-574E-47FF-B8E1-902C2102F6F6}" type="datetimeFigureOut">
              <a:rPr lang="en-US" smtClean="0"/>
              <a:t>5/19/2023</a:t>
            </a:fld>
            <a:endParaRPr lang="en-US"/>
          </a:p>
        </p:txBody>
      </p:sp>
      <p:sp>
        <p:nvSpPr>
          <p:cNvPr id="3" name="Footer Placeholder 2">
            <a:extLst>
              <a:ext uri="{FF2B5EF4-FFF2-40B4-BE49-F238E27FC236}">
                <a16:creationId xmlns:a16="http://schemas.microsoft.com/office/drawing/2014/main" id="{A5EE5D4C-1CE6-A787-10E9-7550BBDF81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EEC986-0E1C-6B48-0442-B18A338F2522}"/>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63381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E3F2-4A57-6FCF-0291-266189E263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A00825-5F5C-C3F9-B196-DAD61D894B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A202C5-C0C8-69E5-8140-870F9916A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D296D5-9B3B-601C-7749-CB19B70805F8}"/>
              </a:ext>
            </a:extLst>
          </p:cNvPr>
          <p:cNvSpPr>
            <a:spLocks noGrp="1"/>
          </p:cNvSpPr>
          <p:nvPr>
            <p:ph type="dt" sz="half" idx="10"/>
          </p:nvPr>
        </p:nvSpPr>
        <p:spPr/>
        <p:txBody>
          <a:bodyPr/>
          <a:lstStyle/>
          <a:p>
            <a:fld id="{F94A4E9F-574E-47FF-B8E1-902C2102F6F6}" type="datetimeFigureOut">
              <a:rPr lang="en-US" smtClean="0"/>
              <a:t>5/19/2023</a:t>
            </a:fld>
            <a:endParaRPr lang="en-US"/>
          </a:p>
        </p:txBody>
      </p:sp>
      <p:sp>
        <p:nvSpPr>
          <p:cNvPr id="6" name="Footer Placeholder 5">
            <a:extLst>
              <a:ext uri="{FF2B5EF4-FFF2-40B4-BE49-F238E27FC236}">
                <a16:creationId xmlns:a16="http://schemas.microsoft.com/office/drawing/2014/main" id="{BD9197DD-47F6-C215-856B-5DB35AB0E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8949B-03A9-5EE5-63E0-8D78E948DF61}"/>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2283065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C9039-BC95-2FFA-DE20-F4C1F9D0D3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6C6667-6FB4-ED04-A591-5716A80B20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83A18C8-3F79-4457-04FB-22AD497D84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D41B1A-1340-B7F2-FFE8-71A45B31BFD6}"/>
              </a:ext>
            </a:extLst>
          </p:cNvPr>
          <p:cNvSpPr>
            <a:spLocks noGrp="1"/>
          </p:cNvSpPr>
          <p:nvPr>
            <p:ph type="dt" sz="half" idx="10"/>
          </p:nvPr>
        </p:nvSpPr>
        <p:spPr/>
        <p:txBody>
          <a:bodyPr/>
          <a:lstStyle/>
          <a:p>
            <a:fld id="{F94A4E9F-574E-47FF-B8E1-902C2102F6F6}" type="datetimeFigureOut">
              <a:rPr lang="en-US" smtClean="0"/>
              <a:t>5/19/2023</a:t>
            </a:fld>
            <a:endParaRPr lang="en-US"/>
          </a:p>
        </p:txBody>
      </p:sp>
      <p:sp>
        <p:nvSpPr>
          <p:cNvPr id="6" name="Footer Placeholder 5">
            <a:extLst>
              <a:ext uri="{FF2B5EF4-FFF2-40B4-BE49-F238E27FC236}">
                <a16:creationId xmlns:a16="http://schemas.microsoft.com/office/drawing/2014/main" id="{10C0AE63-06EF-45D0-9E44-A9EF5EB7BE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6D3E57-27EF-EE7C-ED84-6961B687E66E}"/>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261666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E6022-9272-5B59-4234-5042FD4778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69E928-1010-4371-7561-C7811E5D20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64199-F4F9-B2FF-4922-EEB1E205F5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4A4E9F-574E-47FF-B8E1-902C2102F6F6}" type="datetimeFigureOut">
              <a:rPr lang="en-US" smtClean="0"/>
              <a:t>5/19/2023</a:t>
            </a:fld>
            <a:endParaRPr lang="en-US"/>
          </a:p>
        </p:txBody>
      </p:sp>
      <p:sp>
        <p:nvSpPr>
          <p:cNvPr id="5" name="Footer Placeholder 4">
            <a:extLst>
              <a:ext uri="{FF2B5EF4-FFF2-40B4-BE49-F238E27FC236}">
                <a16:creationId xmlns:a16="http://schemas.microsoft.com/office/drawing/2014/main" id="{4528B7D5-8BF0-0F6D-C5F7-FE32F2C77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0CD60C-D8A6-B3B6-B21B-85F3B18780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AA1A1-5C2B-4162-8C64-435AD319C30B}" type="slidenum">
              <a:rPr lang="en-US" smtClean="0"/>
              <a:t>‹#›</a:t>
            </a:fld>
            <a:endParaRPr lang="en-US"/>
          </a:p>
        </p:txBody>
      </p:sp>
    </p:spTree>
    <p:extLst>
      <p:ext uri="{BB962C8B-B14F-4D97-AF65-F5344CB8AC3E}">
        <p14:creationId xmlns:p14="http://schemas.microsoft.com/office/powerpoint/2010/main" val="1684605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1656-16C8-5751-93AE-EF9CB5E32F8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429641B-A17C-5858-741A-228C9724C3B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764320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B84D9F-E474-21CD-059C-1B42185B50E5}"/>
              </a:ext>
            </a:extLst>
          </p:cNvPr>
          <p:cNvSpPr>
            <a:spLocks noGrp="1"/>
          </p:cNvSpPr>
          <p:nvPr>
            <p:ph type="title"/>
          </p:nvPr>
        </p:nvSpPr>
        <p:spPr/>
        <p:txBody>
          <a:bodyPr/>
          <a:lstStyle/>
          <a:p>
            <a:r>
              <a:rPr lang="en-US" dirty="0"/>
              <a:t>You ARE Responsible For You</a:t>
            </a:r>
          </a:p>
        </p:txBody>
      </p:sp>
      <p:sp>
        <p:nvSpPr>
          <p:cNvPr id="5" name="Content Placeholder 4">
            <a:extLst>
              <a:ext uri="{FF2B5EF4-FFF2-40B4-BE49-F238E27FC236}">
                <a16:creationId xmlns:a16="http://schemas.microsoft.com/office/drawing/2014/main" id="{2BD6FB68-24D7-7179-9E4E-5363B061BEBA}"/>
              </a:ext>
            </a:extLst>
          </p:cNvPr>
          <p:cNvSpPr>
            <a:spLocks noGrp="1"/>
          </p:cNvSpPr>
          <p:nvPr>
            <p:ph idx="1"/>
          </p:nvPr>
        </p:nvSpPr>
        <p:spPr/>
        <p:txBody>
          <a:bodyPr>
            <a:normAutofit/>
          </a:bodyPr>
          <a:lstStyle/>
          <a:p>
            <a:r>
              <a:rPr lang="en-US" sz="3600" dirty="0"/>
              <a:t>33:1-9 (Eze. 3:16-21) God has given you a job and is going to hold you accountable for that job.</a:t>
            </a:r>
          </a:p>
          <a:p>
            <a:r>
              <a:rPr lang="en-US" sz="3600" dirty="0"/>
              <a:t>33:10-20 (Eze. 18) You are responsible for your own sins.</a:t>
            </a:r>
          </a:p>
          <a:p>
            <a:r>
              <a:rPr lang="en-US" sz="3600" dirty="0"/>
              <a:t>Why repeat these two oracles now?</a:t>
            </a:r>
          </a:p>
        </p:txBody>
      </p:sp>
    </p:spTree>
    <p:extLst>
      <p:ext uri="{BB962C8B-B14F-4D97-AF65-F5344CB8AC3E}">
        <p14:creationId xmlns:p14="http://schemas.microsoft.com/office/powerpoint/2010/main" val="14750432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1656-16C8-5751-93AE-EF9CB5E32F8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429641B-A17C-5858-741A-228C9724C3B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68966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B84D9F-E474-21CD-059C-1B42185B50E5}"/>
              </a:ext>
            </a:extLst>
          </p:cNvPr>
          <p:cNvSpPr>
            <a:spLocks noGrp="1"/>
          </p:cNvSpPr>
          <p:nvPr>
            <p:ph type="title"/>
          </p:nvPr>
        </p:nvSpPr>
        <p:spPr/>
        <p:txBody>
          <a:bodyPr/>
          <a:lstStyle/>
          <a:p>
            <a:r>
              <a:rPr lang="en-US" dirty="0"/>
              <a:t>Restoration DEMANDS Repentance</a:t>
            </a:r>
          </a:p>
        </p:txBody>
      </p:sp>
      <p:sp>
        <p:nvSpPr>
          <p:cNvPr id="5" name="Content Placeholder 4">
            <a:extLst>
              <a:ext uri="{FF2B5EF4-FFF2-40B4-BE49-F238E27FC236}">
                <a16:creationId xmlns:a16="http://schemas.microsoft.com/office/drawing/2014/main" id="{2BD6FB68-24D7-7179-9E4E-5363B061BEBA}"/>
              </a:ext>
            </a:extLst>
          </p:cNvPr>
          <p:cNvSpPr>
            <a:spLocks noGrp="1"/>
          </p:cNvSpPr>
          <p:nvPr>
            <p:ph idx="1"/>
          </p:nvPr>
        </p:nvSpPr>
        <p:spPr/>
        <p:txBody>
          <a:bodyPr>
            <a:normAutofit/>
          </a:bodyPr>
          <a:lstStyle/>
          <a:p>
            <a:r>
              <a:rPr lang="en-US" sz="3600" dirty="0"/>
              <a:t>33:21-33 Refugees arrive from Jerusalem</a:t>
            </a:r>
          </a:p>
          <a:p>
            <a:pPr lvl="1"/>
            <a:r>
              <a:rPr lang="en-US" sz="3200" dirty="0"/>
              <a:t>Things need to change for true restoration to occur</a:t>
            </a:r>
          </a:p>
          <a:p>
            <a:r>
              <a:rPr lang="en-US" sz="3600" dirty="0"/>
              <a:t>34 – Leadership needed to change</a:t>
            </a:r>
          </a:p>
          <a:p>
            <a:r>
              <a:rPr lang="en-US" sz="3600" dirty="0"/>
              <a:t>35-36 – a spiritual transformation was needed as well</a:t>
            </a:r>
          </a:p>
        </p:txBody>
      </p:sp>
    </p:spTree>
    <p:extLst>
      <p:ext uri="{BB962C8B-B14F-4D97-AF65-F5344CB8AC3E}">
        <p14:creationId xmlns:p14="http://schemas.microsoft.com/office/powerpoint/2010/main" val="32112847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5CE9BC-75AD-6C13-65FE-1E6307490158}"/>
              </a:ext>
            </a:extLst>
          </p:cNvPr>
          <p:cNvSpPr>
            <a:spLocks noGrp="1"/>
          </p:cNvSpPr>
          <p:nvPr>
            <p:ph type="title"/>
          </p:nvPr>
        </p:nvSpPr>
        <p:spPr>
          <a:xfrm>
            <a:off x="6213765" y="4186309"/>
            <a:ext cx="5536713" cy="1325563"/>
          </a:xfrm>
        </p:spPr>
        <p:txBody>
          <a:bodyPr/>
          <a:lstStyle/>
          <a:p>
            <a:r>
              <a:rPr lang="en-US" dirty="0"/>
              <a:t>Ezekiel 36:24-29</a:t>
            </a:r>
          </a:p>
        </p:txBody>
      </p:sp>
      <p:sp>
        <p:nvSpPr>
          <p:cNvPr id="6" name="Rectangle 5">
            <a:extLst>
              <a:ext uri="{FF2B5EF4-FFF2-40B4-BE49-F238E27FC236}">
                <a16:creationId xmlns:a16="http://schemas.microsoft.com/office/drawing/2014/main" id="{CD423B14-9080-8763-3690-590812E1A6AC}"/>
              </a:ext>
            </a:extLst>
          </p:cNvPr>
          <p:cNvSpPr/>
          <p:nvPr/>
        </p:nvSpPr>
        <p:spPr>
          <a:xfrm>
            <a:off x="4734296" y="97632"/>
            <a:ext cx="2474026" cy="403761"/>
          </a:xfrm>
          <a:prstGeom prst="rect">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DCF3452-FB3D-2454-7A87-5DC8777CF4FD}"/>
              </a:ext>
            </a:extLst>
          </p:cNvPr>
          <p:cNvSpPr/>
          <p:nvPr/>
        </p:nvSpPr>
        <p:spPr>
          <a:xfrm>
            <a:off x="6828171" y="489384"/>
            <a:ext cx="4551992" cy="4037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C74FC2E-EA86-031C-3ED0-C636D2CF3403}"/>
              </a:ext>
            </a:extLst>
          </p:cNvPr>
          <p:cNvSpPr/>
          <p:nvPr/>
        </p:nvSpPr>
        <p:spPr>
          <a:xfrm>
            <a:off x="182012" y="893145"/>
            <a:ext cx="9980395" cy="4037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370A9C3-B64C-9152-9DA9-1A8EC881FF50}"/>
              </a:ext>
            </a:extLst>
          </p:cNvPr>
          <p:cNvSpPr/>
          <p:nvPr/>
        </p:nvSpPr>
        <p:spPr>
          <a:xfrm>
            <a:off x="4238309" y="1284897"/>
            <a:ext cx="4255644" cy="40376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BB55239-4E2D-1F13-3C0F-4ECB8A600FDF}"/>
              </a:ext>
            </a:extLst>
          </p:cNvPr>
          <p:cNvSpPr/>
          <p:nvPr/>
        </p:nvSpPr>
        <p:spPr>
          <a:xfrm>
            <a:off x="3471253" y="2014676"/>
            <a:ext cx="4793015" cy="40376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C1E0BF-8038-37FF-DB95-F54A084A26B7}"/>
              </a:ext>
            </a:extLst>
          </p:cNvPr>
          <p:cNvSpPr/>
          <p:nvPr/>
        </p:nvSpPr>
        <p:spPr>
          <a:xfrm>
            <a:off x="9629369" y="2764881"/>
            <a:ext cx="2362562" cy="4037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0FE99E3-8A1F-E358-84B6-F8ED5632B21F}"/>
              </a:ext>
            </a:extLst>
          </p:cNvPr>
          <p:cNvSpPr/>
          <p:nvPr/>
        </p:nvSpPr>
        <p:spPr>
          <a:xfrm>
            <a:off x="182012" y="3181122"/>
            <a:ext cx="9109332" cy="4037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D86C3AFD-9C7E-0C92-5230-EC5BABABECD1}"/>
              </a:ext>
            </a:extLst>
          </p:cNvPr>
          <p:cNvSpPr>
            <a:spLocks noGrp="1"/>
          </p:cNvSpPr>
          <p:nvPr>
            <p:ph idx="1"/>
          </p:nvPr>
        </p:nvSpPr>
        <p:spPr>
          <a:xfrm>
            <a:off x="150421" y="60160"/>
            <a:ext cx="11891158" cy="4788931"/>
          </a:xfrm>
        </p:spPr>
        <p:txBody>
          <a:bodyPr>
            <a:normAutofit/>
          </a:bodyPr>
          <a:lstStyle/>
          <a:p>
            <a:pPr marL="0" indent="0">
              <a:buNone/>
            </a:pPr>
            <a:r>
              <a:rPr lang="en-US" dirty="0"/>
              <a:t>"For I will take you from the nations, gather you from all the lands and bring you into your own land. "Then I will sprinkle clean water on you, and you will be clean; I will cleanse you from all your filthiness and from all your idols. "Moreover, I will give you a new heart and put a new spirit within you; and I will remove the heart of stone from your flesh and give you a heart of flesh. "I will put My Spirit within you and cause you to walk in My statutes, and you will be careful to observe My ordinances. "You will live in the land that I gave to your forefathers; so you will be My people, and I will be your God. "Moreover, I will save you from all your uncleanness; and I will call for the grain and multiply it, and I will not bring a famine on you. </a:t>
            </a:r>
          </a:p>
        </p:txBody>
      </p:sp>
      <p:sp>
        <p:nvSpPr>
          <p:cNvPr id="9" name="Rectangle 8">
            <a:extLst>
              <a:ext uri="{FF2B5EF4-FFF2-40B4-BE49-F238E27FC236}">
                <a16:creationId xmlns:a16="http://schemas.microsoft.com/office/drawing/2014/main" id="{BE19ED43-2D73-33A9-D089-E9725B4E9F37}"/>
              </a:ext>
            </a:extLst>
          </p:cNvPr>
          <p:cNvSpPr/>
          <p:nvPr/>
        </p:nvSpPr>
        <p:spPr>
          <a:xfrm>
            <a:off x="-6464145" y="1296906"/>
            <a:ext cx="3531924" cy="4037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10503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B55239-4E2D-1F13-3C0F-4ECB8A600FDF}"/>
              </a:ext>
            </a:extLst>
          </p:cNvPr>
          <p:cNvSpPr/>
          <p:nvPr/>
        </p:nvSpPr>
        <p:spPr>
          <a:xfrm>
            <a:off x="1854802" y="1266702"/>
            <a:ext cx="9178669" cy="4037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DCF3452-FB3D-2454-7A87-5DC8777CF4FD}"/>
              </a:ext>
            </a:extLst>
          </p:cNvPr>
          <p:cNvSpPr/>
          <p:nvPr/>
        </p:nvSpPr>
        <p:spPr>
          <a:xfrm>
            <a:off x="5425419" y="860317"/>
            <a:ext cx="5192021" cy="4037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C74FC2E-EA86-031C-3ED0-C636D2CF3403}"/>
              </a:ext>
            </a:extLst>
          </p:cNvPr>
          <p:cNvSpPr/>
          <p:nvPr/>
        </p:nvSpPr>
        <p:spPr>
          <a:xfrm>
            <a:off x="221015" y="1264078"/>
            <a:ext cx="1633787" cy="4037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E702C1F-0ACD-FA75-523A-E392EEEB160D}"/>
              </a:ext>
            </a:extLst>
          </p:cNvPr>
          <p:cNvSpPr/>
          <p:nvPr/>
        </p:nvSpPr>
        <p:spPr>
          <a:xfrm>
            <a:off x="221015" y="1670463"/>
            <a:ext cx="1707459" cy="4037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370A9C3-B64C-9152-9DA9-1A8EC881FF50}"/>
              </a:ext>
            </a:extLst>
          </p:cNvPr>
          <p:cNvSpPr/>
          <p:nvPr/>
        </p:nvSpPr>
        <p:spPr>
          <a:xfrm>
            <a:off x="1942732" y="1670463"/>
            <a:ext cx="8488362" cy="40376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D423B14-9080-8763-3690-590812E1A6AC}"/>
              </a:ext>
            </a:extLst>
          </p:cNvPr>
          <p:cNvSpPr/>
          <p:nvPr/>
        </p:nvSpPr>
        <p:spPr>
          <a:xfrm>
            <a:off x="221015" y="2050864"/>
            <a:ext cx="9308680" cy="403761"/>
          </a:xfrm>
          <a:prstGeom prst="rect">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0FE99E3-8A1F-E358-84B6-F8ED5632B21F}"/>
              </a:ext>
            </a:extLst>
          </p:cNvPr>
          <p:cNvSpPr/>
          <p:nvPr/>
        </p:nvSpPr>
        <p:spPr>
          <a:xfrm>
            <a:off x="2786535" y="3211460"/>
            <a:ext cx="7731231" cy="4037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D86C3AFD-9C7E-0C92-5230-EC5BABABECD1}"/>
              </a:ext>
            </a:extLst>
          </p:cNvPr>
          <p:cNvSpPr>
            <a:spLocks noGrp="1"/>
          </p:cNvSpPr>
          <p:nvPr>
            <p:ph idx="1"/>
          </p:nvPr>
        </p:nvSpPr>
        <p:spPr>
          <a:xfrm>
            <a:off x="150421" y="60160"/>
            <a:ext cx="11891158" cy="4788931"/>
          </a:xfrm>
        </p:spPr>
        <p:txBody>
          <a:bodyPr>
            <a:normAutofit lnSpcReduction="10000"/>
          </a:bodyPr>
          <a:lstStyle/>
          <a:p>
            <a:pPr marL="0" indent="0">
              <a:buNone/>
            </a:pPr>
            <a:r>
              <a:rPr lang="en-US" sz="3200" dirty="0"/>
              <a:t>Now when they heard this, they were pierced to the heart, and said to Peter and the rest of the apostles, "Brethren, what shall we do?" Peter said to them, "Repent, and each of you be baptized in the name of Jesus Christ for the forgiveness of your sins; and you will receive the gift of the Holy Spirit. "For the promise is for you and your children and for all who are far off, as many as the Lord our God will call to Himself." And with many other words he solemnly testified and kept on exhorting them, saying, "Be saved from this perverse generation!" So then, those who had received his word were baptized; and that day there were added about three thousand souls.</a:t>
            </a:r>
          </a:p>
        </p:txBody>
      </p:sp>
      <p:sp>
        <p:nvSpPr>
          <p:cNvPr id="4" name="Title 3">
            <a:extLst>
              <a:ext uri="{FF2B5EF4-FFF2-40B4-BE49-F238E27FC236}">
                <a16:creationId xmlns:a16="http://schemas.microsoft.com/office/drawing/2014/main" id="{AC5CE9BC-75AD-6C13-65FE-1E6307490158}"/>
              </a:ext>
            </a:extLst>
          </p:cNvPr>
          <p:cNvSpPr>
            <a:spLocks noGrp="1"/>
          </p:cNvSpPr>
          <p:nvPr>
            <p:ph type="title"/>
          </p:nvPr>
        </p:nvSpPr>
        <p:spPr>
          <a:xfrm>
            <a:off x="6213765" y="4186309"/>
            <a:ext cx="5536713" cy="1325563"/>
          </a:xfrm>
        </p:spPr>
        <p:txBody>
          <a:bodyPr/>
          <a:lstStyle/>
          <a:p>
            <a:r>
              <a:rPr lang="en-US" dirty="0"/>
              <a:t>Acts 2:37-41</a:t>
            </a:r>
          </a:p>
        </p:txBody>
      </p:sp>
      <p:sp>
        <p:nvSpPr>
          <p:cNvPr id="9" name="Rectangle 8">
            <a:extLst>
              <a:ext uri="{FF2B5EF4-FFF2-40B4-BE49-F238E27FC236}">
                <a16:creationId xmlns:a16="http://schemas.microsoft.com/office/drawing/2014/main" id="{BE19ED43-2D73-33A9-D089-E9725B4E9F37}"/>
              </a:ext>
            </a:extLst>
          </p:cNvPr>
          <p:cNvSpPr/>
          <p:nvPr/>
        </p:nvSpPr>
        <p:spPr>
          <a:xfrm>
            <a:off x="-6464145" y="1296906"/>
            <a:ext cx="3531924" cy="4037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31105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8" grpId="0" animBg="1"/>
      <p:bldP spid="2" grpId="0" animBg="1"/>
      <p:bldP spid="10" grpId="0" animBg="1"/>
      <p:bldP spid="6"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1656-16C8-5751-93AE-EF9CB5E32F8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429641B-A17C-5858-741A-228C9724C3B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043469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ticulat CF v2 Font Family (Default)">
      <a:majorFont>
        <a:latin typeface="Articulat CF v2 Heavy"/>
        <a:ea typeface=""/>
        <a:cs typeface=""/>
      </a:majorFont>
      <a:minorFont>
        <a:latin typeface="Articulat CF v2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C23D366-0CD3-41D7-811E-B88B497BED53}" vid="{4B63EA86-E58C-4B7A-A5CB-DBDC09AC6495}"/>
    </a:ext>
  </a:extLst>
</a:theme>
</file>

<file path=docProps/app.xml><?xml version="1.0" encoding="utf-8"?>
<Properties xmlns="http://schemas.openxmlformats.org/officeDocument/2006/extended-properties" xmlns:vt="http://schemas.openxmlformats.org/officeDocument/2006/docPropsVTypes">
  <Template>WIDESCREEN Articulat CF v2 Font Family Default</Template>
  <TotalTime>85</TotalTime>
  <Words>411</Words>
  <Application>Microsoft Office PowerPoint</Application>
  <PresentationFormat>Widescreen</PresentationFormat>
  <Paragraphs>13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Articulat CF v2 Heavy</vt:lpstr>
      <vt:lpstr>Articulat CF v2 Medium</vt:lpstr>
      <vt:lpstr>Office Theme</vt:lpstr>
      <vt:lpstr>PowerPoint Presentation</vt:lpstr>
      <vt:lpstr>You ARE Responsible For You</vt:lpstr>
      <vt:lpstr>PowerPoint Presentation</vt:lpstr>
      <vt:lpstr>Restoration DEMANDS Repentance</vt:lpstr>
      <vt:lpstr>Ezekiel 36:24-29</vt:lpstr>
      <vt:lpstr>Acts 2:37-41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Blevins</dc:creator>
  <cp:lastModifiedBy>Kyle Blevins</cp:lastModifiedBy>
  <cp:revision>1</cp:revision>
  <dcterms:created xsi:type="dcterms:W3CDTF">2023-05-19T15:18:00Z</dcterms:created>
  <dcterms:modified xsi:type="dcterms:W3CDTF">2023-05-19T16:43:06Z</dcterms:modified>
</cp:coreProperties>
</file>