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82818-3A6B-F3F6-9633-7BC504F2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God Brings Restoration…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D31AE-DD4F-50D9-F4E8-9DC841C0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Restored Life</a:t>
            </a:r>
          </a:p>
          <a:p>
            <a:r>
              <a:rPr lang="en-US" sz="6600" dirty="0"/>
              <a:t>Restored Kingdom</a:t>
            </a:r>
          </a:p>
          <a:p>
            <a:r>
              <a:rPr lang="en-US" sz="6600" dirty="0"/>
              <a:t>Restored Victory</a:t>
            </a:r>
          </a:p>
        </p:txBody>
      </p:sp>
    </p:spTree>
    <p:extLst>
      <p:ext uri="{BB962C8B-B14F-4D97-AF65-F5344CB8AC3E}">
        <p14:creationId xmlns:p14="http://schemas.microsoft.com/office/powerpoint/2010/main" val="21824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569CED-46D4-DC4B-DD5E-CDA2EF6C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Ezekiel 39:7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2E060B-1C6C-3B25-55FC-DEB4F502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66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/>
              <a:t>My holy name I will make known in the midst of My people Israel; and I will not let My holy name be profaned anymore. And the nations will know that I am the Lord, the Holy One in Israel.</a:t>
            </a:r>
          </a:p>
        </p:txBody>
      </p:sp>
    </p:spTree>
    <p:extLst>
      <p:ext uri="{BB962C8B-B14F-4D97-AF65-F5344CB8AC3E}">
        <p14:creationId xmlns:p14="http://schemas.microsoft.com/office/powerpoint/2010/main" val="366478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82818-3A6B-F3F6-9633-7BC504F2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God Brings Restoration…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D31AE-DD4F-50D9-F4E8-9DC841C0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Restored Life</a:t>
            </a:r>
          </a:p>
          <a:p>
            <a:r>
              <a:rPr lang="en-US" sz="6600" dirty="0"/>
              <a:t>Restored Kingdom</a:t>
            </a:r>
          </a:p>
          <a:p>
            <a:r>
              <a:rPr lang="en-US" sz="6600" dirty="0"/>
              <a:t>Restored Victory</a:t>
            </a:r>
          </a:p>
        </p:txBody>
      </p:sp>
    </p:spTree>
    <p:extLst>
      <p:ext uri="{BB962C8B-B14F-4D97-AF65-F5344CB8AC3E}">
        <p14:creationId xmlns:p14="http://schemas.microsoft.com/office/powerpoint/2010/main" val="180171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2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10</TotalTime>
  <Words>66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Articulat CF v2 Heavy</vt:lpstr>
      <vt:lpstr>Articulat CF v2 Medium</vt:lpstr>
      <vt:lpstr>Office Theme</vt:lpstr>
      <vt:lpstr>PowerPoint Presentation</vt:lpstr>
      <vt:lpstr>God Brings Restoration…</vt:lpstr>
      <vt:lpstr>Ezekiel 39:7</vt:lpstr>
      <vt:lpstr>God Brings Restoration…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2023-06-15T20:52:54Z</dcterms:created>
  <dcterms:modified xsi:type="dcterms:W3CDTF">2023-06-15T21:03:24Z</dcterms:modified>
</cp:coreProperties>
</file>