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person's feet&#10;&#10;Description automatically generated">
            <a:extLst>
              <a:ext uri="{FF2B5EF4-FFF2-40B4-BE49-F238E27FC236}">
                <a16:creationId xmlns:a16="http://schemas.microsoft.com/office/drawing/2014/main" id="{E4B7872E-1D56-8EF9-0C84-7F47448AF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B7872E-1D56-8EF9-0C84-7F47448AF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CB6BD4-24CF-738D-17BF-C1264E012477}"/>
              </a:ext>
            </a:extLst>
          </p:cNvPr>
          <p:cNvSpPr txBox="1"/>
          <p:nvPr/>
        </p:nvSpPr>
        <p:spPr>
          <a:xfrm>
            <a:off x="4126717" y="1653828"/>
            <a:ext cx="2552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PUT AWAY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F539B-BAC8-DDBA-8DB9-9B6E61D594E5}"/>
              </a:ext>
            </a:extLst>
          </p:cNvPr>
          <p:cNvSpPr txBox="1"/>
          <p:nvPr/>
        </p:nvSpPr>
        <p:spPr>
          <a:xfrm>
            <a:off x="8755489" y="1653828"/>
            <a:ext cx="2161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LET EACH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585C8F-A307-FDF0-D77C-0F63F751EA93}"/>
              </a:ext>
            </a:extLst>
          </p:cNvPr>
          <p:cNvSpPr txBox="1"/>
          <p:nvPr/>
        </p:nvSpPr>
        <p:spPr>
          <a:xfrm>
            <a:off x="3100994" y="2034073"/>
            <a:ext cx="46041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FALSEHOOD</a:t>
            </a:r>
          </a:p>
          <a:p>
            <a:r>
              <a:rPr lang="en-US" sz="3600" dirty="0"/>
              <a:t>SINFUL ANGER</a:t>
            </a:r>
          </a:p>
          <a:p>
            <a:r>
              <a:rPr lang="en-US" sz="3600" dirty="0"/>
              <a:t>THIEVING</a:t>
            </a:r>
          </a:p>
          <a:p>
            <a:r>
              <a:rPr lang="en-US" sz="3600" dirty="0"/>
              <a:t>“ROTTING” TALK</a:t>
            </a:r>
          </a:p>
          <a:p>
            <a:r>
              <a:rPr lang="en-US" sz="3600" dirty="0"/>
              <a:t>VENGEFUL THINKING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CBDF2B-D3E7-BA36-8FD3-010E48EB1666}"/>
              </a:ext>
            </a:extLst>
          </p:cNvPr>
          <p:cNvSpPr txBox="1"/>
          <p:nvPr/>
        </p:nvSpPr>
        <p:spPr>
          <a:xfrm>
            <a:off x="7667845" y="2034073"/>
            <a:ext cx="4336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/>
              <a:t>TRUTHFUL SPEECH</a:t>
            </a:r>
          </a:p>
          <a:p>
            <a:pPr algn="r"/>
            <a:r>
              <a:rPr lang="en-US" sz="3600" dirty="0"/>
              <a:t>SELF-CONTROL</a:t>
            </a:r>
          </a:p>
          <a:p>
            <a:pPr algn="r"/>
            <a:r>
              <a:rPr lang="en-US" sz="3600" dirty="0"/>
              <a:t>LABOR AND SHARE</a:t>
            </a:r>
          </a:p>
          <a:p>
            <a:pPr algn="r"/>
            <a:r>
              <a:rPr lang="en-US" sz="3600" dirty="0"/>
              <a:t>GRACEFUL SPEECH</a:t>
            </a:r>
          </a:p>
          <a:p>
            <a:pPr algn="r"/>
            <a:r>
              <a:rPr lang="en-US" sz="3600" dirty="0"/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399745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B7872E-1D56-8EF9-0C84-7F47448AF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A13D265-CB36-C42E-B42D-C0562B422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855" y="514421"/>
            <a:ext cx="8498633" cy="1325563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Stop Lying, Tell the Truth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B09AF7D2-D179-210F-8871-C5113E60BA10}"/>
              </a:ext>
            </a:extLst>
          </p:cNvPr>
          <p:cNvSpPr txBox="1">
            <a:spLocks/>
          </p:cNvSpPr>
          <p:nvPr/>
        </p:nvSpPr>
        <p:spPr>
          <a:xfrm>
            <a:off x="3177855" y="2029295"/>
            <a:ext cx="8498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Be Angry… Do Not Sin</a:t>
            </a:r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79D16750-2B93-8BA9-DC8C-FE8BFBC9E419}"/>
              </a:ext>
            </a:extLst>
          </p:cNvPr>
          <p:cNvSpPr txBox="1">
            <a:spLocks/>
          </p:cNvSpPr>
          <p:nvPr/>
        </p:nvSpPr>
        <p:spPr>
          <a:xfrm>
            <a:off x="2985799" y="3544169"/>
            <a:ext cx="88827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Quit Stealing, start working</a:t>
            </a:r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E1873D57-B34C-BCD1-448B-2FB842EF0CC4}"/>
              </a:ext>
            </a:extLst>
          </p:cNvPr>
          <p:cNvSpPr txBox="1">
            <a:spLocks/>
          </p:cNvSpPr>
          <p:nvPr/>
        </p:nvSpPr>
        <p:spPr>
          <a:xfrm>
            <a:off x="2985799" y="5059044"/>
            <a:ext cx="88827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Control your Tongue</a:t>
            </a:r>
          </a:p>
        </p:txBody>
      </p:sp>
    </p:spTree>
    <p:extLst>
      <p:ext uri="{BB962C8B-B14F-4D97-AF65-F5344CB8AC3E}">
        <p14:creationId xmlns:p14="http://schemas.microsoft.com/office/powerpoint/2010/main" val="402255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B7872E-1D56-8EF9-0C84-7F47448AF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A13D265-CB36-C42E-B42D-C0562B422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38" y="1326188"/>
            <a:ext cx="8498633" cy="1325563"/>
          </a:xfrm>
        </p:spPr>
        <p:txBody>
          <a:bodyPr>
            <a:normAutofit/>
          </a:bodyPr>
          <a:lstStyle/>
          <a:p>
            <a:r>
              <a:rPr lang="en-US" sz="5400" dirty="0"/>
              <a:t>Stop Modeling the World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B09AF7D2-D179-210F-8871-C5113E60BA10}"/>
              </a:ext>
            </a:extLst>
          </p:cNvPr>
          <p:cNvSpPr txBox="1">
            <a:spLocks/>
          </p:cNvSpPr>
          <p:nvPr/>
        </p:nvSpPr>
        <p:spPr>
          <a:xfrm>
            <a:off x="843505" y="2111619"/>
            <a:ext cx="77260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Bitterness</a:t>
            </a:r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79D16750-2B93-8BA9-DC8C-FE8BFBC9E419}"/>
              </a:ext>
            </a:extLst>
          </p:cNvPr>
          <p:cNvSpPr txBox="1">
            <a:spLocks/>
          </p:cNvSpPr>
          <p:nvPr/>
        </p:nvSpPr>
        <p:spPr>
          <a:xfrm>
            <a:off x="860964" y="2808303"/>
            <a:ext cx="8075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Wrath, Anger</a:t>
            </a:r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E1873D57-B34C-BCD1-448B-2FB842EF0CC4}"/>
              </a:ext>
            </a:extLst>
          </p:cNvPr>
          <p:cNvSpPr txBox="1">
            <a:spLocks/>
          </p:cNvSpPr>
          <p:nvPr/>
        </p:nvSpPr>
        <p:spPr>
          <a:xfrm>
            <a:off x="860964" y="3504987"/>
            <a:ext cx="8075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Clamor</a:t>
            </a:r>
          </a:p>
        </p:txBody>
      </p:sp>
      <p:sp>
        <p:nvSpPr>
          <p:cNvPr id="2" name="Title 6">
            <a:extLst>
              <a:ext uri="{FF2B5EF4-FFF2-40B4-BE49-F238E27FC236}">
                <a16:creationId xmlns:a16="http://schemas.microsoft.com/office/drawing/2014/main" id="{72A9880F-2E5C-C557-12BC-4BF9ACA94FE7}"/>
              </a:ext>
            </a:extLst>
          </p:cNvPr>
          <p:cNvSpPr txBox="1">
            <a:spLocks/>
          </p:cNvSpPr>
          <p:nvPr/>
        </p:nvSpPr>
        <p:spPr>
          <a:xfrm>
            <a:off x="860964" y="4201671"/>
            <a:ext cx="8075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Slander</a:t>
            </a:r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CFBFC833-C0F4-A52D-4278-AAFFEC09DE17}"/>
              </a:ext>
            </a:extLst>
          </p:cNvPr>
          <p:cNvSpPr txBox="1">
            <a:spLocks/>
          </p:cNvSpPr>
          <p:nvPr/>
        </p:nvSpPr>
        <p:spPr>
          <a:xfrm>
            <a:off x="860964" y="4898354"/>
            <a:ext cx="8075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Malice</a:t>
            </a:r>
          </a:p>
        </p:txBody>
      </p:sp>
    </p:spTree>
    <p:extLst>
      <p:ext uri="{BB962C8B-B14F-4D97-AF65-F5344CB8AC3E}">
        <p14:creationId xmlns:p14="http://schemas.microsoft.com/office/powerpoint/2010/main" val="1041664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/>
      <p:bldP spid="19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B7872E-1D56-8EF9-0C84-7F47448AF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A13D265-CB36-C42E-B42D-C0562B422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38" y="1326188"/>
            <a:ext cx="8498633" cy="1325563"/>
          </a:xfrm>
        </p:spPr>
        <p:txBody>
          <a:bodyPr>
            <a:normAutofit/>
          </a:bodyPr>
          <a:lstStyle/>
          <a:p>
            <a:r>
              <a:rPr lang="en-US" sz="5400" dirty="0"/>
              <a:t>Put away the old self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80735768-B4CE-034A-A810-135F683138DF}"/>
              </a:ext>
            </a:extLst>
          </p:cNvPr>
          <p:cNvSpPr txBox="1">
            <a:spLocks/>
          </p:cNvSpPr>
          <p:nvPr/>
        </p:nvSpPr>
        <p:spPr>
          <a:xfrm>
            <a:off x="154736" y="2957490"/>
            <a:ext cx="8498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Put on the new self</a:t>
            </a: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1C682134-3BEA-2A07-75EC-A70B1CF5B319}"/>
              </a:ext>
            </a:extLst>
          </p:cNvPr>
          <p:cNvSpPr txBox="1">
            <a:spLocks/>
          </p:cNvSpPr>
          <p:nvPr/>
        </p:nvSpPr>
        <p:spPr>
          <a:xfrm>
            <a:off x="154737" y="4588792"/>
            <a:ext cx="8498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Renew the spirit of your mind</a:t>
            </a:r>
          </a:p>
        </p:txBody>
      </p:sp>
    </p:spTree>
    <p:extLst>
      <p:ext uri="{BB962C8B-B14F-4D97-AF65-F5344CB8AC3E}">
        <p14:creationId xmlns:p14="http://schemas.microsoft.com/office/powerpoint/2010/main" val="1096057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person's feet&#10;&#10;Description automatically generated">
            <a:extLst>
              <a:ext uri="{FF2B5EF4-FFF2-40B4-BE49-F238E27FC236}">
                <a16:creationId xmlns:a16="http://schemas.microsoft.com/office/drawing/2014/main" id="{E4B7872E-1D56-8EF9-0C84-7F47448AF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4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1283</TotalTime>
  <Words>70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Articulat CF v2 Heavy</vt:lpstr>
      <vt:lpstr>Articulat CF v2 Medium</vt:lpstr>
      <vt:lpstr>Office Theme</vt:lpstr>
      <vt:lpstr>PowerPoint Presentation</vt:lpstr>
      <vt:lpstr>PowerPoint Presentation</vt:lpstr>
      <vt:lpstr>Stop Lying, Tell the Truth</vt:lpstr>
      <vt:lpstr>Stop Modeling the World</vt:lpstr>
      <vt:lpstr>Put away the old self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2023-06-02T17:15:30Z</dcterms:created>
  <dcterms:modified xsi:type="dcterms:W3CDTF">2023-06-03T14:39:06Z</dcterms:modified>
</cp:coreProperties>
</file>