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AD5EC2-2461-406F-96D2-4769878781C1}" v="22" dt="2023-07-08T18:53:59.2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Blevins" userId="f4048cd5465779d3" providerId="LiveId" clId="{A6AD5EC2-2461-406F-96D2-4769878781C1}"/>
    <pc:docChg chg="modSld">
      <pc:chgData name="Kyle Blevins" userId="f4048cd5465779d3" providerId="LiveId" clId="{A6AD5EC2-2461-406F-96D2-4769878781C1}" dt="2023-07-08T18:53:59.291" v="21"/>
      <pc:docMkLst>
        <pc:docMk/>
      </pc:docMkLst>
      <pc:sldChg chg="setBg">
        <pc:chgData name="Kyle Blevins" userId="f4048cd5465779d3" providerId="LiveId" clId="{A6AD5EC2-2461-406F-96D2-4769878781C1}" dt="2023-07-08T18:53:38.537" v="15"/>
        <pc:sldMkLst>
          <pc:docMk/>
          <pc:sldMk cId="54281527" sldId="257"/>
        </pc:sldMkLst>
      </pc:sldChg>
      <pc:sldChg chg="modSp setBg">
        <pc:chgData name="Kyle Blevins" userId="f4048cd5465779d3" providerId="LiveId" clId="{A6AD5EC2-2461-406F-96D2-4769878781C1}" dt="2023-07-08T18:53:44.772" v="17"/>
        <pc:sldMkLst>
          <pc:docMk/>
          <pc:sldMk cId="1010928472" sldId="258"/>
        </pc:sldMkLst>
        <pc:spChg chg="mod">
          <ac:chgData name="Kyle Blevins" userId="f4048cd5465779d3" providerId="LiveId" clId="{A6AD5EC2-2461-406F-96D2-4769878781C1}" dt="2023-07-08T14:17:37.863" v="13" actId="20577"/>
          <ac:spMkLst>
            <pc:docMk/>
            <pc:sldMk cId="1010928472" sldId="258"/>
            <ac:spMk id="2" creationId="{111AF703-290C-31FB-B342-8DCF0E55B27D}"/>
          </ac:spMkLst>
        </pc:spChg>
      </pc:sldChg>
      <pc:sldChg chg="setBg">
        <pc:chgData name="Kyle Blevins" userId="f4048cd5465779d3" providerId="LiveId" clId="{A6AD5EC2-2461-406F-96D2-4769878781C1}" dt="2023-07-08T18:53:51.725" v="19"/>
        <pc:sldMkLst>
          <pc:docMk/>
          <pc:sldMk cId="3734309527" sldId="259"/>
        </pc:sldMkLst>
      </pc:sldChg>
      <pc:sldChg chg="setBg">
        <pc:chgData name="Kyle Blevins" userId="f4048cd5465779d3" providerId="LiveId" clId="{A6AD5EC2-2461-406F-96D2-4769878781C1}" dt="2023-07-08T18:53:59.291" v="21"/>
        <pc:sldMkLst>
          <pc:docMk/>
          <pc:sldMk cId="3765334484" sldId="26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D944-C191-2B0F-2B71-4CB1D0C563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1E7811-379E-2653-77FA-83FB76DA4A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C346F3-B5B4-CCBF-8BD1-2464132DC16E}"/>
              </a:ext>
            </a:extLst>
          </p:cNvPr>
          <p:cNvSpPr>
            <a:spLocks noGrp="1"/>
          </p:cNvSpPr>
          <p:nvPr>
            <p:ph type="dt" sz="half" idx="10"/>
          </p:nvPr>
        </p:nvSpPr>
        <p:spPr/>
        <p:txBody>
          <a:bodyPr/>
          <a:lstStyle/>
          <a:p>
            <a:fld id="{F94A4E9F-574E-47FF-B8E1-902C2102F6F6}" type="datetimeFigureOut">
              <a:rPr lang="en-US" smtClean="0"/>
              <a:t>7/8/2023</a:t>
            </a:fld>
            <a:endParaRPr lang="en-US"/>
          </a:p>
        </p:txBody>
      </p:sp>
      <p:sp>
        <p:nvSpPr>
          <p:cNvPr id="5" name="Footer Placeholder 4">
            <a:extLst>
              <a:ext uri="{FF2B5EF4-FFF2-40B4-BE49-F238E27FC236}">
                <a16:creationId xmlns:a16="http://schemas.microsoft.com/office/drawing/2014/main" id="{B9C37B33-6078-BE4D-53CB-A111A0204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38C00-A60B-2A65-B461-9867C2E57258}"/>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369249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B317-39EB-6722-9471-31E93A640C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B3B7E9-9208-2A42-E44D-11821B41EC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19BB6C-9587-2037-5C74-EC84916531C2}"/>
              </a:ext>
            </a:extLst>
          </p:cNvPr>
          <p:cNvSpPr>
            <a:spLocks noGrp="1"/>
          </p:cNvSpPr>
          <p:nvPr>
            <p:ph type="dt" sz="half" idx="10"/>
          </p:nvPr>
        </p:nvSpPr>
        <p:spPr/>
        <p:txBody>
          <a:bodyPr/>
          <a:lstStyle/>
          <a:p>
            <a:fld id="{F94A4E9F-574E-47FF-B8E1-902C2102F6F6}" type="datetimeFigureOut">
              <a:rPr lang="en-US" smtClean="0"/>
              <a:t>7/8/2023</a:t>
            </a:fld>
            <a:endParaRPr lang="en-US"/>
          </a:p>
        </p:txBody>
      </p:sp>
      <p:sp>
        <p:nvSpPr>
          <p:cNvPr id="5" name="Footer Placeholder 4">
            <a:extLst>
              <a:ext uri="{FF2B5EF4-FFF2-40B4-BE49-F238E27FC236}">
                <a16:creationId xmlns:a16="http://schemas.microsoft.com/office/drawing/2014/main" id="{2CBD6392-1664-BC58-1C4D-60F7C1791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DD5EE-ECBE-2694-FE79-88603E6FB17B}"/>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4232047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AAB608-1067-4DFA-2B64-CE4AA82B45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4F2449-0EF4-084A-47B6-1CBCD3E91D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4E972-E5AE-B68A-6715-F549EE2E9A44}"/>
              </a:ext>
            </a:extLst>
          </p:cNvPr>
          <p:cNvSpPr>
            <a:spLocks noGrp="1"/>
          </p:cNvSpPr>
          <p:nvPr>
            <p:ph type="dt" sz="half" idx="10"/>
          </p:nvPr>
        </p:nvSpPr>
        <p:spPr/>
        <p:txBody>
          <a:bodyPr/>
          <a:lstStyle/>
          <a:p>
            <a:fld id="{F94A4E9F-574E-47FF-B8E1-902C2102F6F6}" type="datetimeFigureOut">
              <a:rPr lang="en-US" smtClean="0"/>
              <a:t>7/8/2023</a:t>
            </a:fld>
            <a:endParaRPr lang="en-US"/>
          </a:p>
        </p:txBody>
      </p:sp>
      <p:sp>
        <p:nvSpPr>
          <p:cNvPr id="5" name="Footer Placeholder 4">
            <a:extLst>
              <a:ext uri="{FF2B5EF4-FFF2-40B4-BE49-F238E27FC236}">
                <a16:creationId xmlns:a16="http://schemas.microsoft.com/office/drawing/2014/main" id="{6B3695B2-28F3-DA36-D1EA-549DEDB792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FBC13A-FBFC-741A-F12F-B74AEBC97F7C}"/>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216891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17355-BD78-AF4C-5523-E6E696356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246F33-FA58-F1F5-6153-5E3B32FD2D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3CFA7-8E27-283C-A2DA-0688D88F2B3C}"/>
              </a:ext>
            </a:extLst>
          </p:cNvPr>
          <p:cNvSpPr>
            <a:spLocks noGrp="1"/>
          </p:cNvSpPr>
          <p:nvPr>
            <p:ph type="dt" sz="half" idx="10"/>
          </p:nvPr>
        </p:nvSpPr>
        <p:spPr/>
        <p:txBody>
          <a:bodyPr/>
          <a:lstStyle/>
          <a:p>
            <a:fld id="{F94A4E9F-574E-47FF-B8E1-902C2102F6F6}" type="datetimeFigureOut">
              <a:rPr lang="en-US" smtClean="0"/>
              <a:t>7/8/2023</a:t>
            </a:fld>
            <a:endParaRPr lang="en-US"/>
          </a:p>
        </p:txBody>
      </p:sp>
      <p:sp>
        <p:nvSpPr>
          <p:cNvPr id="5" name="Footer Placeholder 4">
            <a:extLst>
              <a:ext uri="{FF2B5EF4-FFF2-40B4-BE49-F238E27FC236}">
                <a16:creationId xmlns:a16="http://schemas.microsoft.com/office/drawing/2014/main" id="{5D45972B-7413-392B-8FC1-2C5D060D63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07E670-5A2D-165E-7D1E-27FDFAACAAA7}"/>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005686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B24E6-60C7-6B19-84AA-9001CE6889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91C992-5E07-5BEE-CC76-342C6EAD88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68830D-7E81-44EB-0174-02EE7556EACB}"/>
              </a:ext>
            </a:extLst>
          </p:cNvPr>
          <p:cNvSpPr>
            <a:spLocks noGrp="1"/>
          </p:cNvSpPr>
          <p:nvPr>
            <p:ph type="dt" sz="half" idx="10"/>
          </p:nvPr>
        </p:nvSpPr>
        <p:spPr/>
        <p:txBody>
          <a:bodyPr/>
          <a:lstStyle/>
          <a:p>
            <a:fld id="{F94A4E9F-574E-47FF-B8E1-902C2102F6F6}" type="datetimeFigureOut">
              <a:rPr lang="en-US" smtClean="0"/>
              <a:t>7/8/2023</a:t>
            </a:fld>
            <a:endParaRPr lang="en-US"/>
          </a:p>
        </p:txBody>
      </p:sp>
      <p:sp>
        <p:nvSpPr>
          <p:cNvPr id="5" name="Footer Placeholder 4">
            <a:extLst>
              <a:ext uri="{FF2B5EF4-FFF2-40B4-BE49-F238E27FC236}">
                <a16:creationId xmlns:a16="http://schemas.microsoft.com/office/drawing/2014/main" id="{FE399026-00A2-5091-802C-4EAEBD3F14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157E96-9B86-13D8-D99F-B34FFC7839EA}"/>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435948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692EF-73AE-8EF3-E2AF-AAF691EFA1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FA570E-7937-16EB-5CAA-09C0F0914E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9C50B3-8D82-4122-5B3A-8F9F8D9861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3C81DA-C514-BF2E-50CD-2AB561911A95}"/>
              </a:ext>
            </a:extLst>
          </p:cNvPr>
          <p:cNvSpPr>
            <a:spLocks noGrp="1"/>
          </p:cNvSpPr>
          <p:nvPr>
            <p:ph type="dt" sz="half" idx="10"/>
          </p:nvPr>
        </p:nvSpPr>
        <p:spPr/>
        <p:txBody>
          <a:bodyPr/>
          <a:lstStyle/>
          <a:p>
            <a:fld id="{F94A4E9F-574E-47FF-B8E1-902C2102F6F6}" type="datetimeFigureOut">
              <a:rPr lang="en-US" smtClean="0"/>
              <a:t>7/8/2023</a:t>
            </a:fld>
            <a:endParaRPr lang="en-US"/>
          </a:p>
        </p:txBody>
      </p:sp>
      <p:sp>
        <p:nvSpPr>
          <p:cNvPr id="6" name="Footer Placeholder 5">
            <a:extLst>
              <a:ext uri="{FF2B5EF4-FFF2-40B4-BE49-F238E27FC236}">
                <a16:creationId xmlns:a16="http://schemas.microsoft.com/office/drawing/2014/main" id="{BED14834-C4C9-7063-31AF-6CC1655DED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84962F-27B7-B808-C5E8-5BB56471A258}"/>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722398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FD06B-21DF-0584-D9AE-D36B084C6C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C9622E-0BB7-82D5-17E2-B2DC6FF946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C4EDCB-185A-E555-2348-C9CF9D8F21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91F42F-A828-5A7B-B0F7-FBF5AEF5B1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7A259C-AA66-87ED-85AD-518B470539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CE8ADA-2423-C113-A789-D1D4441E2CDD}"/>
              </a:ext>
            </a:extLst>
          </p:cNvPr>
          <p:cNvSpPr>
            <a:spLocks noGrp="1"/>
          </p:cNvSpPr>
          <p:nvPr>
            <p:ph type="dt" sz="half" idx="10"/>
          </p:nvPr>
        </p:nvSpPr>
        <p:spPr/>
        <p:txBody>
          <a:bodyPr/>
          <a:lstStyle/>
          <a:p>
            <a:fld id="{F94A4E9F-574E-47FF-B8E1-902C2102F6F6}" type="datetimeFigureOut">
              <a:rPr lang="en-US" smtClean="0"/>
              <a:t>7/8/2023</a:t>
            </a:fld>
            <a:endParaRPr lang="en-US"/>
          </a:p>
        </p:txBody>
      </p:sp>
      <p:sp>
        <p:nvSpPr>
          <p:cNvPr id="8" name="Footer Placeholder 7">
            <a:extLst>
              <a:ext uri="{FF2B5EF4-FFF2-40B4-BE49-F238E27FC236}">
                <a16:creationId xmlns:a16="http://schemas.microsoft.com/office/drawing/2014/main" id="{A78251AA-2C13-364D-2E33-6BE022201B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54D0A7-C366-D0D9-A1EA-BA1F3637E243}"/>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71077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FAAA6-96BE-2868-3CA6-622F50E537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20BF85-4D86-B9A9-8061-82B5D7380CBF}"/>
              </a:ext>
            </a:extLst>
          </p:cNvPr>
          <p:cNvSpPr>
            <a:spLocks noGrp="1"/>
          </p:cNvSpPr>
          <p:nvPr>
            <p:ph type="dt" sz="half" idx="10"/>
          </p:nvPr>
        </p:nvSpPr>
        <p:spPr/>
        <p:txBody>
          <a:bodyPr/>
          <a:lstStyle/>
          <a:p>
            <a:fld id="{F94A4E9F-574E-47FF-B8E1-902C2102F6F6}" type="datetimeFigureOut">
              <a:rPr lang="en-US" smtClean="0"/>
              <a:t>7/8/2023</a:t>
            </a:fld>
            <a:endParaRPr lang="en-US"/>
          </a:p>
        </p:txBody>
      </p:sp>
      <p:sp>
        <p:nvSpPr>
          <p:cNvPr id="4" name="Footer Placeholder 3">
            <a:extLst>
              <a:ext uri="{FF2B5EF4-FFF2-40B4-BE49-F238E27FC236}">
                <a16:creationId xmlns:a16="http://schemas.microsoft.com/office/drawing/2014/main" id="{2D59C8F2-4A50-E88E-BBE6-30783DD469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CCE810-F5E0-2286-C242-B0F6C4B08B53}"/>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400586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F5C023-B0DC-CCC9-DE5E-DFBC82C0B7EC}"/>
              </a:ext>
            </a:extLst>
          </p:cNvPr>
          <p:cNvSpPr>
            <a:spLocks noGrp="1"/>
          </p:cNvSpPr>
          <p:nvPr>
            <p:ph type="dt" sz="half" idx="10"/>
          </p:nvPr>
        </p:nvSpPr>
        <p:spPr/>
        <p:txBody>
          <a:bodyPr/>
          <a:lstStyle/>
          <a:p>
            <a:fld id="{F94A4E9F-574E-47FF-B8E1-902C2102F6F6}" type="datetimeFigureOut">
              <a:rPr lang="en-US" smtClean="0"/>
              <a:t>7/8/2023</a:t>
            </a:fld>
            <a:endParaRPr lang="en-US"/>
          </a:p>
        </p:txBody>
      </p:sp>
      <p:sp>
        <p:nvSpPr>
          <p:cNvPr id="3" name="Footer Placeholder 2">
            <a:extLst>
              <a:ext uri="{FF2B5EF4-FFF2-40B4-BE49-F238E27FC236}">
                <a16:creationId xmlns:a16="http://schemas.microsoft.com/office/drawing/2014/main" id="{A5EE5D4C-1CE6-A787-10E9-7550BBDF81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EEC986-0E1C-6B48-0442-B18A338F2522}"/>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63381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CE3F2-4A57-6FCF-0291-266189E263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A00825-5F5C-C3F9-B196-DAD61D894B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A202C5-C0C8-69E5-8140-870F9916AA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D296D5-9B3B-601C-7749-CB19B70805F8}"/>
              </a:ext>
            </a:extLst>
          </p:cNvPr>
          <p:cNvSpPr>
            <a:spLocks noGrp="1"/>
          </p:cNvSpPr>
          <p:nvPr>
            <p:ph type="dt" sz="half" idx="10"/>
          </p:nvPr>
        </p:nvSpPr>
        <p:spPr/>
        <p:txBody>
          <a:bodyPr/>
          <a:lstStyle/>
          <a:p>
            <a:fld id="{F94A4E9F-574E-47FF-B8E1-902C2102F6F6}" type="datetimeFigureOut">
              <a:rPr lang="en-US" smtClean="0"/>
              <a:t>7/8/2023</a:t>
            </a:fld>
            <a:endParaRPr lang="en-US"/>
          </a:p>
        </p:txBody>
      </p:sp>
      <p:sp>
        <p:nvSpPr>
          <p:cNvPr id="6" name="Footer Placeholder 5">
            <a:extLst>
              <a:ext uri="{FF2B5EF4-FFF2-40B4-BE49-F238E27FC236}">
                <a16:creationId xmlns:a16="http://schemas.microsoft.com/office/drawing/2014/main" id="{BD9197DD-47F6-C215-856B-5DB35AB0E5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68949B-03A9-5EE5-63E0-8D78E948DF61}"/>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2283065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C9039-BC95-2FFA-DE20-F4C1F9D0D3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6C6667-6FB4-ED04-A591-5716A80B20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83A18C8-3F79-4457-04FB-22AD497D84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D41B1A-1340-B7F2-FFE8-71A45B31BFD6}"/>
              </a:ext>
            </a:extLst>
          </p:cNvPr>
          <p:cNvSpPr>
            <a:spLocks noGrp="1"/>
          </p:cNvSpPr>
          <p:nvPr>
            <p:ph type="dt" sz="half" idx="10"/>
          </p:nvPr>
        </p:nvSpPr>
        <p:spPr/>
        <p:txBody>
          <a:bodyPr/>
          <a:lstStyle/>
          <a:p>
            <a:fld id="{F94A4E9F-574E-47FF-B8E1-902C2102F6F6}" type="datetimeFigureOut">
              <a:rPr lang="en-US" smtClean="0"/>
              <a:t>7/8/2023</a:t>
            </a:fld>
            <a:endParaRPr lang="en-US"/>
          </a:p>
        </p:txBody>
      </p:sp>
      <p:sp>
        <p:nvSpPr>
          <p:cNvPr id="6" name="Footer Placeholder 5">
            <a:extLst>
              <a:ext uri="{FF2B5EF4-FFF2-40B4-BE49-F238E27FC236}">
                <a16:creationId xmlns:a16="http://schemas.microsoft.com/office/drawing/2014/main" id="{10C0AE63-06EF-45D0-9E44-A9EF5EB7BE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6D3E57-27EF-EE7C-ED84-6961B687E66E}"/>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2616665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E6022-9272-5B59-4234-5042FD4778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69E928-1010-4371-7561-C7811E5D20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764199-F4F9-B2FF-4922-EEB1E205F5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4A4E9F-574E-47FF-B8E1-902C2102F6F6}" type="datetimeFigureOut">
              <a:rPr lang="en-US" smtClean="0"/>
              <a:t>7/8/2023</a:t>
            </a:fld>
            <a:endParaRPr lang="en-US"/>
          </a:p>
        </p:txBody>
      </p:sp>
      <p:sp>
        <p:nvSpPr>
          <p:cNvPr id="5" name="Footer Placeholder 4">
            <a:extLst>
              <a:ext uri="{FF2B5EF4-FFF2-40B4-BE49-F238E27FC236}">
                <a16:creationId xmlns:a16="http://schemas.microsoft.com/office/drawing/2014/main" id="{4528B7D5-8BF0-0F6D-C5F7-FE32F2C77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0CD60C-D8A6-B3B6-B21B-85F3B18780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AA1A1-5C2B-4162-8C64-435AD319C30B}" type="slidenum">
              <a:rPr lang="en-US" smtClean="0"/>
              <a:t>‹#›</a:t>
            </a:fld>
            <a:endParaRPr lang="en-US"/>
          </a:p>
        </p:txBody>
      </p:sp>
    </p:spTree>
    <p:extLst>
      <p:ext uri="{BB962C8B-B14F-4D97-AF65-F5344CB8AC3E}">
        <p14:creationId xmlns:p14="http://schemas.microsoft.com/office/powerpoint/2010/main" val="1684605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1656-16C8-5751-93AE-EF9CB5E32F84}"/>
              </a:ext>
            </a:extLst>
          </p:cNvPr>
          <p:cNvSpPr>
            <a:spLocks noGrp="1"/>
          </p:cNvSpPr>
          <p:nvPr>
            <p:ph type="ctrTitle"/>
          </p:nvPr>
        </p:nvSpPr>
        <p:spPr>
          <a:xfrm>
            <a:off x="1524000" y="303213"/>
            <a:ext cx="9144000" cy="1116012"/>
          </a:xfrm>
        </p:spPr>
        <p:txBody>
          <a:bodyPr anchor="ctr">
            <a:normAutofit/>
          </a:bodyPr>
          <a:lstStyle/>
          <a:p>
            <a:r>
              <a:rPr lang="en-US" dirty="0">
                <a:solidFill>
                  <a:schemeClr val="bg1"/>
                </a:solidFill>
                <a:effectLst>
                  <a:outerShdw blurRad="38100" dist="38100" dir="2700000" algn="tl">
                    <a:srgbClr val="000000">
                      <a:alpha val="43137"/>
                    </a:srgbClr>
                  </a:outerShdw>
                </a:effectLst>
              </a:rPr>
              <a:t>Isaiah 52:7</a:t>
            </a:r>
          </a:p>
        </p:txBody>
      </p:sp>
      <p:sp>
        <p:nvSpPr>
          <p:cNvPr id="3" name="Subtitle 2">
            <a:extLst>
              <a:ext uri="{FF2B5EF4-FFF2-40B4-BE49-F238E27FC236}">
                <a16:creationId xmlns:a16="http://schemas.microsoft.com/office/drawing/2014/main" id="{C429641B-A17C-5858-741A-228C9724C3B8}"/>
              </a:ext>
            </a:extLst>
          </p:cNvPr>
          <p:cNvSpPr>
            <a:spLocks noGrp="1"/>
          </p:cNvSpPr>
          <p:nvPr>
            <p:ph type="subTitle" idx="1"/>
          </p:nvPr>
        </p:nvSpPr>
        <p:spPr>
          <a:xfrm>
            <a:off x="409575" y="1266825"/>
            <a:ext cx="11372850" cy="4848225"/>
          </a:xfrm>
        </p:spPr>
        <p:txBody>
          <a:bodyPr anchor="ctr">
            <a:normAutofit/>
          </a:bodyPr>
          <a:lstStyle/>
          <a:p>
            <a:r>
              <a:rPr lang="en-US" sz="5400" dirty="0">
                <a:solidFill>
                  <a:schemeClr val="bg1"/>
                </a:solidFill>
                <a:effectLst>
                  <a:outerShdw blurRad="38100" dist="38100" dir="2700000" algn="tl">
                    <a:srgbClr val="000000">
                      <a:alpha val="43137"/>
                    </a:srgbClr>
                  </a:outerShdw>
                </a:effectLst>
              </a:rPr>
              <a:t>How lovely on the mountains are the feet of him who brings good news, who announces peace and brings good news of happiness, who announces salvation, and says to Zion, “Your God reigns!"</a:t>
            </a:r>
          </a:p>
        </p:txBody>
      </p:sp>
    </p:spTree>
    <p:extLst>
      <p:ext uri="{BB962C8B-B14F-4D97-AF65-F5344CB8AC3E}">
        <p14:creationId xmlns:p14="http://schemas.microsoft.com/office/powerpoint/2010/main" val="407643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28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AF703-290C-31FB-B342-8DCF0E55B27D}"/>
              </a:ext>
            </a:extLst>
          </p:cNvPr>
          <p:cNvSpPr>
            <a:spLocks noGrp="1"/>
          </p:cNvSpPr>
          <p:nvPr>
            <p:ph type="title"/>
          </p:nvPr>
        </p:nvSpPr>
        <p:spPr/>
        <p:txBody>
          <a:bodyPr>
            <a:normAutofit/>
          </a:bodyPr>
          <a:lstStyle/>
          <a:p>
            <a:r>
              <a:rPr lang="en-US" sz="6600" dirty="0">
                <a:solidFill>
                  <a:schemeClr val="bg1"/>
                </a:solidFill>
                <a:effectLst>
                  <a:outerShdw blurRad="38100" dist="38100" dir="2700000" algn="tl">
                    <a:srgbClr val="000000">
                      <a:alpha val="43137"/>
                    </a:srgbClr>
                  </a:outerShdw>
                </a:effectLst>
              </a:rPr>
              <a:t>Foundations of Authority</a:t>
            </a:r>
          </a:p>
        </p:txBody>
      </p:sp>
      <p:sp>
        <p:nvSpPr>
          <p:cNvPr id="3" name="Content Placeholder 2">
            <a:extLst>
              <a:ext uri="{FF2B5EF4-FFF2-40B4-BE49-F238E27FC236}">
                <a16:creationId xmlns:a16="http://schemas.microsoft.com/office/drawing/2014/main" id="{912C4622-5CC5-8CE2-FB7A-113912B82D01}"/>
              </a:ext>
            </a:extLst>
          </p:cNvPr>
          <p:cNvSpPr>
            <a:spLocks noGrp="1"/>
          </p:cNvSpPr>
          <p:nvPr>
            <p:ph idx="1"/>
          </p:nvPr>
        </p:nvSpPr>
        <p:spPr/>
        <p:txBody>
          <a:bodyPr>
            <a:normAutofit/>
          </a:bodyPr>
          <a:lstStyle/>
          <a:p>
            <a:r>
              <a:rPr lang="en-US" sz="4400" dirty="0">
                <a:solidFill>
                  <a:schemeClr val="bg1"/>
                </a:solidFill>
                <a:effectLst>
                  <a:outerShdw blurRad="38100" dist="38100" dir="2700000" algn="tl">
                    <a:srgbClr val="000000">
                      <a:alpha val="43137"/>
                    </a:srgbClr>
                  </a:outerShdw>
                </a:effectLst>
              </a:rPr>
              <a:t>God as CREATOR</a:t>
            </a:r>
          </a:p>
          <a:p>
            <a:r>
              <a:rPr lang="en-US" sz="4400" dirty="0">
                <a:solidFill>
                  <a:schemeClr val="bg1"/>
                </a:solidFill>
                <a:effectLst>
                  <a:outerShdw blurRad="38100" dist="38100" dir="2700000" algn="tl">
                    <a:srgbClr val="000000">
                      <a:alpha val="43137"/>
                    </a:srgbClr>
                  </a:outerShdw>
                </a:effectLst>
              </a:rPr>
              <a:t>Christ as KING</a:t>
            </a:r>
          </a:p>
          <a:p>
            <a:r>
              <a:rPr lang="en-US" sz="4400" dirty="0">
                <a:solidFill>
                  <a:schemeClr val="bg1"/>
                </a:solidFill>
                <a:effectLst>
                  <a:outerShdw blurRad="38100" dist="38100" dir="2700000" algn="tl">
                    <a:srgbClr val="000000">
                      <a:alpha val="43137"/>
                    </a:srgbClr>
                  </a:outerShdw>
                </a:effectLst>
              </a:rPr>
              <a:t>Holy Spirit as the REVEALER of the mind of God</a:t>
            </a:r>
          </a:p>
          <a:p>
            <a:r>
              <a:rPr lang="en-US" sz="4400" dirty="0">
                <a:solidFill>
                  <a:schemeClr val="bg1"/>
                </a:solidFill>
                <a:effectLst>
                  <a:outerShdw blurRad="38100" dist="38100" dir="2700000" algn="tl">
                    <a:srgbClr val="000000">
                      <a:alpha val="43137"/>
                    </a:srgbClr>
                  </a:outerShdw>
                </a:effectLst>
              </a:rPr>
              <a:t>Man is UNFIT to have final authority</a:t>
            </a:r>
          </a:p>
        </p:txBody>
      </p:sp>
    </p:spTree>
    <p:extLst>
      <p:ext uri="{BB962C8B-B14F-4D97-AF65-F5344CB8AC3E}">
        <p14:creationId xmlns:p14="http://schemas.microsoft.com/office/powerpoint/2010/main" val="101092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AF703-290C-31FB-B342-8DCF0E55B27D}"/>
              </a:ext>
            </a:extLst>
          </p:cNvPr>
          <p:cNvSpPr>
            <a:spLocks noGrp="1"/>
          </p:cNvSpPr>
          <p:nvPr>
            <p:ph type="title"/>
          </p:nvPr>
        </p:nvSpPr>
        <p:spPr>
          <a:xfrm>
            <a:off x="838199" y="365125"/>
            <a:ext cx="10715625" cy="1325563"/>
          </a:xfrm>
        </p:spPr>
        <p:txBody>
          <a:bodyPr>
            <a:noAutofit/>
          </a:bodyPr>
          <a:lstStyle/>
          <a:p>
            <a:r>
              <a:rPr lang="en-US" sz="6600" dirty="0">
                <a:solidFill>
                  <a:schemeClr val="bg1"/>
                </a:solidFill>
                <a:effectLst>
                  <a:outerShdw blurRad="38100" dist="38100" dir="2700000" algn="tl">
                    <a:srgbClr val="000000">
                      <a:alpha val="43137"/>
                    </a:srgbClr>
                  </a:outerShdw>
                </a:effectLst>
              </a:rPr>
              <a:t>Authority Is Foundational</a:t>
            </a:r>
          </a:p>
        </p:txBody>
      </p:sp>
      <p:sp>
        <p:nvSpPr>
          <p:cNvPr id="3" name="Content Placeholder 2">
            <a:extLst>
              <a:ext uri="{FF2B5EF4-FFF2-40B4-BE49-F238E27FC236}">
                <a16:creationId xmlns:a16="http://schemas.microsoft.com/office/drawing/2014/main" id="{912C4622-5CC5-8CE2-FB7A-113912B82D01}"/>
              </a:ext>
            </a:extLst>
          </p:cNvPr>
          <p:cNvSpPr>
            <a:spLocks noGrp="1"/>
          </p:cNvSpPr>
          <p:nvPr>
            <p:ph idx="1"/>
          </p:nvPr>
        </p:nvSpPr>
        <p:spPr>
          <a:xfrm>
            <a:off x="838200" y="1825625"/>
            <a:ext cx="10801350" cy="4351338"/>
          </a:xfrm>
        </p:spPr>
        <p:txBody>
          <a:bodyPr>
            <a:normAutofit/>
          </a:bodyPr>
          <a:lstStyle/>
          <a:p>
            <a:r>
              <a:rPr lang="en-US" sz="4400" dirty="0">
                <a:solidFill>
                  <a:schemeClr val="bg1"/>
                </a:solidFill>
                <a:effectLst>
                  <a:outerShdw blurRad="38100" dist="38100" dir="2700000" algn="tl">
                    <a:srgbClr val="000000">
                      <a:alpha val="43137"/>
                    </a:srgbClr>
                  </a:outerShdw>
                </a:effectLst>
              </a:rPr>
              <a:t>In our lives</a:t>
            </a:r>
          </a:p>
          <a:p>
            <a:r>
              <a:rPr lang="en-US" sz="4400" dirty="0">
                <a:solidFill>
                  <a:schemeClr val="bg1"/>
                </a:solidFill>
                <a:effectLst>
                  <a:outerShdw blurRad="38100" dist="38100" dir="2700000" algn="tl">
                    <a:srgbClr val="000000">
                      <a:alpha val="43137"/>
                    </a:srgbClr>
                  </a:outerShdw>
                </a:effectLst>
              </a:rPr>
              <a:t>In our faith</a:t>
            </a:r>
          </a:p>
          <a:p>
            <a:pPr lvl="1"/>
            <a:r>
              <a:rPr lang="en-US" sz="4000" dirty="0">
                <a:solidFill>
                  <a:schemeClr val="bg1"/>
                </a:solidFill>
                <a:effectLst>
                  <a:outerShdw blurRad="38100" dist="38100" dir="2700000" algn="tl">
                    <a:srgbClr val="000000">
                      <a:alpha val="43137"/>
                    </a:srgbClr>
                  </a:outerShdw>
                </a:effectLst>
              </a:rPr>
              <a:t>Cain (Gen. 4)</a:t>
            </a:r>
          </a:p>
          <a:p>
            <a:pPr lvl="1"/>
            <a:r>
              <a:rPr lang="en-US" sz="4000" dirty="0">
                <a:solidFill>
                  <a:schemeClr val="bg1"/>
                </a:solidFill>
                <a:effectLst>
                  <a:outerShdw blurRad="38100" dist="38100" dir="2700000" algn="tl">
                    <a:srgbClr val="000000">
                      <a:alpha val="43137"/>
                    </a:srgbClr>
                  </a:outerShdw>
                </a:effectLst>
              </a:rPr>
              <a:t>Balaam (Num. 22)</a:t>
            </a:r>
          </a:p>
          <a:p>
            <a:pPr lvl="1"/>
            <a:r>
              <a:rPr lang="en-US" sz="4000" dirty="0">
                <a:solidFill>
                  <a:schemeClr val="bg1"/>
                </a:solidFill>
                <a:effectLst>
                  <a:outerShdw blurRad="38100" dist="38100" dir="2700000" algn="tl">
                    <a:srgbClr val="000000">
                      <a:alpha val="43137"/>
                    </a:srgbClr>
                  </a:outerShdw>
                </a:effectLst>
              </a:rPr>
              <a:t>Korah (Num. 16)</a:t>
            </a:r>
          </a:p>
          <a:p>
            <a:r>
              <a:rPr lang="en-US" sz="4400" dirty="0">
                <a:solidFill>
                  <a:schemeClr val="bg1"/>
                </a:solidFill>
                <a:effectLst>
                  <a:outerShdw blurRad="38100" dist="38100" dir="2700000" algn="tl">
                    <a:srgbClr val="000000">
                      <a:alpha val="43137"/>
                    </a:srgbClr>
                  </a:outerShdw>
                </a:effectLst>
              </a:rPr>
              <a:t>All sin is rebellion against God’s authority</a:t>
            </a:r>
          </a:p>
        </p:txBody>
      </p:sp>
    </p:spTree>
    <p:extLst>
      <p:ext uri="{BB962C8B-B14F-4D97-AF65-F5344CB8AC3E}">
        <p14:creationId xmlns:p14="http://schemas.microsoft.com/office/powerpoint/2010/main" val="373430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33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ticulat CF v2 Font Family (Default)">
      <a:majorFont>
        <a:latin typeface="Articulat CF v2 Heavy"/>
        <a:ea typeface=""/>
        <a:cs typeface=""/>
      </a:majorFont>
      <a:minorFont>
        <a:latin typeface="Articulat CF v2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C23D366-0CD3-41D7-811E-B88B497BED53}" vid="{4B63EA86-E58C-4B7A-A5CB-DBDC09AC6495}"/>
    </a:ext>
  </a:extLst>
</a:theme>
</file>

<file path=docProps/app.xml><?xml version="1.0" encoding="utf-8"?>
<Properties xmlns="http://schemas.openxmlformats.org/officeDocument/2006/extended-properties" xmlns:vt="http://schemas.openxmlformats.org/officeDocument/2006/docPropsVTypes">
  <Template>WIDESCREEN Articulat CF v2 Font Family Default</Template>
  <TotalTime>21</TotalTime>
  <Words>101</Words>
  <Application>Microsoft Office PowerPoint</Application>
  <PresentationFormat>Widescreen</PresentationFormat>
  <Paragraphs>14</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Articulat CF v2 Heavy</vt:lpstr>
      <vt:lpstr>Articulat CF v2 Medium</vt:lpstr>
      <vt:lpstr>Office Theme</vt:lpstr>
      <vt:lpstr>Isaiah 52:7</vt:lpstr>
      <vt:lpstr>PowerPoint Presentation</vt:lpstr>
      <vt:lpstr>Foundations of Authority</vt:lpstr>
      <vt:lpstr>Authority Is Foundational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Isaiah 52:7</dc:title>
  <dc:creator>Kyle Blevins</dc:creator>
  <cp:lastModifiedBy>Kyle Blevins</cp:lastModifiedBy>
  <cp:revision>1</cp:revision>
  <dcterms:created xsi:type="dcterms:W3CDTF">2023-07-08T13:55:54Z</dcterms:created>
  <dcterms:modified xsi:type="dcterms:W3CDTF">2023-07-08T18:53:59Z</dcterms:modified>
</cp:coreProperties>
</file>