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66340-8F1C-440D-B0A0-54057E371D52}" v="2" dt="2023-06-09T21:07:27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74766340-8F1C-440D-B0A0-54057E371D52}"/>
    <pc:docChg chg="modSld">
      <pc:chgData name="Kyle Blevins" userId="f4048cd5465779d3" providerId="LiveId" clId="{74766340-8F1C-440D-B0A0-54057E371D52}" dt="2023-06-09T21:07:27.353" v="1"/>
      <pc:docMkLst>
        <pc:docMk/>
      </pc:docMkLst>
      <pc:sldChg chg="modAnim">
        <pc:chgData name="Kyle Blevins" userId="f4048cd5465779d3" providerId="LiveId" clId="{74766340-8F1C-440D-B0A0-54057E371D52}" dt="2023-06-09T21:07:18.477" v="0"/>
        <pc:sldMkLst>
          <pc:docMk/>
          <pc:sldMk cId="61611107" sldId="257"/>
        </pc:sldMkLst>
      </pc:sldChg>
      <pc:sldChg chg="modAnim">
        <pc:chgData name="Kyle Blevins" userId="f4048cd5465779d3" providerId="LiveId" clId="{74766340-8F1C-440D-B0A0-54057E371D52}" dt="2023-06-09T21:07:27.353" v="1"/>
        <pc:sldMkLst>
          <pc:docMk/>
          <pc:sldMk cId="73089801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3F5E-FC70-60B9-F0D1-DABAA224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365125"/>
            <a:ext cx="7010400" cy="1325563"/>
          </a:xfrm>
        </p:spPr>
        <p:txBody>
          <a:bodyPr/>
          <a:lstStyle/>
          <a:p>
            <a:r>
              <a:rPr lang="en-US" dirty="0"/>
              <a:t>The Example of Martha and 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220D-CAA6-F0B4-9C85-4642A874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825625"/>
            <a:ext cx="70104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Martha was distracted</a:t>
            </a:r>
          </a:p>
          <a:p>
            <a:pPr lvl="1"/>
            <a:r>
              <a:rPr lang="en-US" sz="3200" dirty="0"/>
              <a:t>Here desire was commendable</a:t>
            </a:r>
          </a:p>
          <a:p>
            <a:pPr lvl="1"/>
            <a:r>
              <a:rPr lang="en-US" sz="3200" dirty="0"/>
              <a:t>However, she neglected what was better</a:t>
            </a:r>
          </a:p>
          <a:p>
            <a:r>
              <a:rPr lang="en-US" sz="3600" dirty="0"/>
              <a:t>Mary was disciplined</a:t>
            </a:r>
          </a:p>
          <a:p>
            <a:pPr lvl="1"/>
            <a:r>
              <a:rPr lang="en-US" sz="3200" dirty="0"/>
              <a:t>She chose the ONE thing that was needed</a:t>
            </a:r>
          </a:p>
          <a:p>
            <a:pPr lvl="1"/>
            <a:r>
              <a:rPr lang="en-US" sz="3200" dirty="0"/>
              <a:t>She was thinking eternally</a:t>
            </a:r>
          </a:p>
        </p:txBody>
      </p:sp>
    </p:spTree>
    <p:extLst>
      <p:ext uri="{BB962C8B-B14F-4D97-AF65-F5344CB8AC3E}">
        <p14:creationId xmlns:p14="http://schemas.microsoft.com/office/powerpoint/2010/main" val="61611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3F5E-FC70-60B9-F0D1-DABAA224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365125"/>
            <a:ext cx="7010400" cy="1325563"/>
          </a:xfrm>
        </p:spPr>
        <p:txBody>
          <a:bodyPr/>
          <a:lstStyle/>
          <a:p>
            <a:r>
              <a:rPr lang="en-US" dirty="0"/>
              <a:t>The Lesson of Martha and 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220D-CAA6-F0B4-9C85-4642A874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825625"/>
            <a:ext cx="70104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Are WE distracted?</a:t>
            </a:r>
          </a:p>
          <a:p>
            <a:pPr lvl="1"/>
            <a:r>
              <a:rPr lang="en-US" sz="3200" dirty="0"/>
              <a:t>By commendable things</a:t>
            </a:r>
          </a:p>
          <a:p>
            <a:pPr lvl="1"/>
            <a:r>
              <a:rPr lang="en-US" sz="3200" dirty="0"/>
              <a:t>These things must never come before God</a:t>
            </a:r>
          </a:p>
          <a:p>
            <a:r>
              <a:rPr lang="en-US" sz="3600" dirty="0"/>
              <a:t>Are WE disciplined?</a:t>
            </a:r>
          </a:p>
          <a:p>
            <a:pPr lvl="1"/>
            <a:r>
              <a:rPr lang="en-US" sz="3200" dirty="0"/>
              <a:t>To seek what is needed</a:t>
            </a:r>
          </a:p>
          <a:p>
            <a:pPr lvl="1"/>
            <a:r>
              <a:rPr lang="en-US" sz="3200" dirty="0"/>
              <a:t>God will take care of the rest</a:t>
            </a:r>
          </a:p>
        </p:txBody>
      </p:sp>
    </p:spTree>
    <p:extLst>
      <p:ext uri="{BB962C8B-B14F-4D97-AF65-F5344CB8AC3E}">
        <p14:creationId xmlns:p14="http://schemas.microsoft.com/office/powerpoint/2010/main" val="73089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73686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28</TotalTime>
  <Words>71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Articulat CF v2 Heavy</vt:lpstr>
      <vt:lpstr>Articulat CF v2 Medium</vt:lpstr>
      <vt:lpstr>Office Theme</vt:lpstr>
      <vt:lpstr>PowerPoint Presentation</vt:lpstr>
      <vt:lpstr>The Example of Martha and Mary</vt:lpstr>
      <vt:lpstr>The Lesson of Martha and 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2023-06-09T20:38:45Z</dcterms:created>
  <dcterms:modified xsi:type="dcterms:W3CDTF">2023-06-09T21:07:36Z</dcterms:modified>
</cp:coreProperties>
</file>