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030BDD-A87D-C13D-F408-AD6EEC594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438150"/>
            <a:ext cx="11128310" cy="573881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Confidence comes from integrity taught by God</a:t>
            </a:r>
          </a:p>
          <a:p>
            <a:r>
              <a:rPr lang="en-US" sz="3600" dirty="0">
                <a:latin typeface="+mj-lt"/>
              </a:rPr>
              <a:t>Confidence is built on inner man not outward actions</a:t>
            </a:r>
          </a:p>
          <a:p>
            <a:r>
              <a:rPr lang="en-US" sz="3600" dirty="0">
                <a:latin typeface="+mj-lt"/>
              </a:rPr>
              <a:t>Confidence is fixed in the character of God</a:t>
            </a:r>
          </a:p>
          <a:p>
            <a:r>
              <a:rPr lang="en-US" sz="3600" dirty="0">
                <a:latin typeface="+mj-lt"/>
              </a:rPr>
              <a:t>Confidence can be VAIN when not aligned with God</a:t>
            </a:r>
          </a:p>
          <a:p>
            <a:r>
              <a:rPr lang="en-US" sz="3600" dirty="0">
                <a:latin typeface="+mj-lt"/>
              </a:rPr>
              <a:t>Confidence is renewed in worship</a:t>
            </a:r>
          </a:p>
          <a:p>
            <a:r>
              <a:rPr lang="en-US" sz="3600" dirty="0">
                <a:latin typeface="+mj-lt"/>
              </a:rPr>
              <a:t>Confidence is springs out from NEARNESS to God</a:t>
            </a:r>
          </a:p>
          <a:p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49817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030BDD-A87D-C13D-F408-AD6EEC594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45" y="438150"/>
            <a:ext cx="11128310" cy="57388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600" dirty="0">
                <a:latin typeface="+mj-lt"/>
              </a:rPr>
              <a:t>In whom do you trust?</a:t>
            </a:r>
          </a:p>
          <a:p>
            <a:pPr>
              <a:lnSpc>
                <a:spcPct val="150000"/>
              </a:lnSpc>
            </a:pPr>
            <a:r>
              <a:rPr lang="en-US" sz="6600" dirty="0">
                <a:latin typeface="+mj-lt"/>
              </a:rPr>
              <a:t>With whom do you walk?</a:t>
            </a:r>
          </a:p>
          <a:p>
            <a:pPr>
              <a:lnSpc>
                <a:spcPct val="150000"/>
              </a:lnSpc>
            </a:pPr>
            <a:r>
              <a:rPr lang="en-US" sz="6600" dirty="0">
                <a:latin typeface="+mj-lt"/>
              </a:rPr>
              <a:t>What are you drawn to?</a:t>
            </a:r>
          </a:p>
        </p:txBody>
      </p:sp>
    </p:spTree>
    <p:extLst>
      <p:ext uri="{BB962C8B-B14F-4D97-AF65-F5344CB8AC3E}">
        <p14:creationId xmlns:p14="http://schemas.microsoft.com/office/powerpoint/2010/main" val="3055101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4475"/>
      </p:ext>
    </p:extLst>
  </p:cSld>
  <p:clrMapOvr>
    <a:masterClrMapping/>
  </p:clrMapOvr>
  <p:transition spd="slow">
    <p:wipe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14</TotalTime>
  <Words>64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2023-06-09T20:37:53Z</dcterms:created>
  <dcterms:modified xsi:type="dcterms:W3CDTF">2023-06-09T20:52:08Z</dcterms:modified>
</cp:coreProperties>
</file>