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536C4A-2651-47FD-ABBA-7EF4D0211308}" v="6" dt="2023-06-15T20:50:44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Blevins" userId="f4048cd5465779d3" providerId="LiveId" clId="{7E536C4A-2651-47FD-ABBA-7EF4D0211308}"/>
    <pc:docChg chg="modSld">
      <pc:chgData name="Kyle Blevins" userId="f4048cd5465779d3" providerId="LiveId" clId="{7E536C4A-2651-47FD-ABBA-7EF4D0211308}" dt="2023-06-15T20:50:44.163" v="5"/>
      <pc:docMkLst>
        <pc:docMk/>
      </pc:docMkLst>
      <pc:sldChg chg="modTransition">
        <pc:chgData name="Kyle Blevins" userId="f4048cd5465779d3" providerId="LiveId" clId="{7E536C4A-2651-47FD-ABBA-7EF4D0211308}" dt="2023-06-15T20:50:19.730" v="0"/>
        <pc:sldMkLst>
          <pc:docMk/>
          <pc:sldMk cId="4076432038" sldId="256"/>
        </pc:sldMkLst>
      </pc:sldChg>
      <pc:sldChg chg="modTransition modAnim">
        <pc:chgData name="Kyle Blevins" userId="f4048cd5465779d3" providerId="LiveId" clId="{7E536C4A-2651-47FD-ABBA-7EF4D0211308}" dt="2023-06-15T20:50:44.163" v="5"/>
        <pc:sldMkLst>
          <pc:docMk/>
          <pc:sldMk cId="1626844508" sldId="257"/>
        </pc:sldMkLst>
      </pc:sldChg>
      <pc:sldChg chg="modTransition">
        <pc:chgData name="Kyle Blevins" userId="f4048cd5465779d3" providerId="LiveId" clId="{7E536C4A-2651-47FD-ABBA-7EF4D0211308}" dt="2023-06-15T20:50:19.730" v="0"/>
        <pc:sldMkLst>
          <pc:docMk/>
          <pc:sldMk cId="84768599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38857-8225-0637-A921-C2FB79FFD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2700" y="729875"/>
            <a:ext cx="9201099" cy="132556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There is a great and powerful position that can affect change!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CF289-5DB1-781F-5C12-C24EB228C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385" y="2100923"/>
            <a:ext cx="4124740" cy="847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+mj-lt"/>
              </a:rPr>
              <a:t>Ephesians 6:4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C9527-4997-822C-0424-3D431D97DB7F}"/>
              </a:ext>
            </a:extLst>
          </p:cNvPr>
          <p:cNvSpPr txBox="1"/>
          <p:nvPr/>
        </p:nvSpPr>
        <p:spPr>
          <a:xfrm>
            <a:off x="2018885" y="2873130"/>
            <a:ext cx="2114681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ticulat CF v2 Medium"/>
                <a:ea typeface="+mn-ea"/>
                <a:cs typeface="+mn-cs"/>
              </a:rPr>
              <a:t>Fathers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854343-C504-A68B-93AE-0D897CD07D32}"/>
              </a:ext>
            </a:extLst>
          </p:cNvPr>
          <p:cNvSpPr txBox="1"/>
          <p:nvPr/>
        </p:nvSpPr>
        <p:spPr>
          <a:xfrm>
            <a:off x="1814305" y="3592841"/>
            <a:ext cx="9939494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ticulat CF v2 Medium"/>
                <a:ea typeface="+mn-ea"/>
                <a:cs typeface="+mn-cs"/>
              </a:rPr>
              <a:t>Do not provoke your children to wrath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774466-7030-0C10-0434-EAB3D2F16DC9}"/>
              </a:ext>
            </a:extLst>
          </p:cNvPr>
          <p:cNvSpPr txBox="1"/>
          <p:nvPr/>
        </p:nvSpPr>
        <p:spPr>
          <a:xfrm>
            <a:off x="1542635" y="4294572"/>
            <a:ext cx="10211164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ticulat CF v2 Medium"/>
                <a:ea typeface="+mn-ea"/>
                <a:cs typeface="+mn-cs"/>
              </a:rPr>
              <a:t>But bring them up in the discipline and instruction of the Lord.</a:t>
            </a:r>
          </a:p>
        </p:txBody>
      </p:sp>
    </p:spTree>
    <p:extLst>
      <p:ext uri="{BB962C8B-B14F-4D97-AF65-F5344CB8AC3E}">
        <p14:creationId xmlns:p14="http://schemas.microsoft.com/office/powerpoint/2010/main" val="1626844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768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7</TotalTime>
  <Words>35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Articulat CF v2 Heavy</vt:lpstr>
      <vt:lpstr>Articulat CF v2 Medium</vt:lpstr>
      <vt:lpstr>Office Theme</vt:lpstr>
      <vt:lpstr>PowerPoint Presentation</vt:lpstr>
      <vt:lpstr>There is a great and powerful position that can affect change!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2023-06-15T20:42:48Z</dcterms:created>
  <dcterms:modified xsi:type="dcterms:W3CDTF">2023-06-15T20:50:46Z</dcterms:modified>
</cp:coreProperties>
</file>