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E061D0-AE10-4676-AF83-A7D1776A0EC3}" v="20" dt="2023-02-24T15:32:51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Blevins" userId="f4048cd5465779d3" providerId="LiveId" clId="{84E061D0-AE10-4676-AF83-A7D1776A0EC3}"/>
    <pc:docChg chg="modSld">
      <pc:chgData name="Kyle Blevins" userId="f4048cd5465779d3" providerId="LiveId" clId="{84E061D0-AE10-4676-AF83-A7D1776A0EC3}" dt="2023-02-24T15:32:51.155" v="19"/>
      <pc:docMkLst>
        <pc:docMk/>
      </pc:docMkLst>
      <pc:sldChg chg="modTransition">
        <pc:chgData name="Kyle Blevins" userId="f4048cd5465779d3" providerId="LiveId" clId="{84E061D0-AE10-4676-AF83-A7D1776A0EC3}" dt="2023-02-24T15:29:30.142" v="0"/>
        <pc:sldMkLst>
          <pc:docMk/>
          <pc:sldMk cId="4076432038" sldId="256"/>
        </pc:sldMkLst>
      </pc:sldChg>
      <pc:sldChg chg="modTransition">
        <pc:chgData name="Kyle Blevins" userId="f4048cd5465779d3" providerId="LiveId" clId="{84E061D0-AE10-4676-AF83-A7D1776A0EC3}" dt="2023-02-24T15:32:42.339" v="17"/>
        <pc:sldMkLst>
          <pc:docMk/>
          <pc:sldMk cId="418949926" sldId="257"/>
        </pc:sldMkLst>
      </pc:sldChg>
      <pc:sldChg chg="modTransition">
        <pc:chgData name="Kyle Blevins" userId="f4048cd5465779d3" providerId="LiveId" clId="{84E061D0-AE10-4676-AF83-A7D1776A0EC3}" dt="2023-02-24T15:32:42.339" v="17"/>
        <pc:sldMkLst>
          <pc:docMk/>
          <pc:sldMk cId="1914451553" sldId="258"/>
        </pc:sldMkLst>
      </pc:sldChg>
      <pc:sldChg chg="modTransition">
        <pc:chgData name="Kyle Blevins" userId="f4048cd5465779d3" providerId="LiveId" clId="{84E061D0-AE10-4676-AF83-A7D1776A0EC3}" dt="2023-02-24T15:32:42.339" v="17"/>
        <pc:sldMkLst>
          <pc:docMk/>
          <pc:sldMk cId="1516119304" sldId="259"/>
        </pc:sldMkLst>
      </pc:sldChg>
      <pc:sldChg chg="modTransition modAnim">
        <pc:chgData name="Kyle Blevins" userId="f4048cd5465779d3" providerId="LiveId" clId="{84E061D0-AE10-4676-AF83-A7D1776A0EC3}" dt="2023-02-24T15:32:42.339" v="17"/>
        <pc:sldMkLst>
          <pc:docMk/>
          <pc:sldMk cId="3702154457" sldId="260"/>
        </pc:sldMkLst>
      </pc:sldChg>
      <pc:sldChg chg="modTransition modAnim">
        <pc:chgData name="Kyle Blevins" userId="f4048cd5465779d3" providerId="LiveId" clId="{84E061D0-AE10-4676-AF83-A7D1776A0EC3}" dt="2023-02-24T15:32:42.339" v="17"/>
        <pc:sldMkLst>
          <pc:docMk/>
          <pc:sldMk cId="2625819865" sldId="261"/>
        </pc:sldMkLst>
      </pc:sldChg>
      <pc:sldChg chg="modTransition">
        <pc:chgData name="Kyle Blevins" userId="f4048cd5465779d3" providerId="LiveId" clId="{84E061D0-AE10-4676-AF83-A7D1776A0EC3}" dt="2023-02-24T15:32:51.155" v="19"/>
        <pc:sldMkLst>
          <pc:docMk/>
          <pc:sldMk cId="1722671095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4D944-C191-2B0F-2B71-4CB1D0C56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1E7811-379E-2653-77FA-83FB76DA4A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346F3-B5B4-CCBF-8BD1-2464132D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37B33-6078-BE4D-53CB-A111A0204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38C00-A60B-2A65-B461-9867C2E5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4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317-39EB-6722-9471-31E93A640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3B7E9-9208-2A42-E44D-11821B41E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BB6C-9587-2037-5C74-EC84916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D6392-1664-BC58-1C4D-60F7C179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DD5EE-ECBE-2694-FE79-88603E6FB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47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AAB608-1067-4DFA-2B64-CE4AA82B45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F2449-0EF4-084A-47B6-1CBCD3E91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4E972-E5AE-B68A-6715-F549EE2E9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695B2-28F3-DA36-D1EA-549DEDB7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BC13A-FBFC-741A-F12F-B74AEBC97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7355-BD78-AF4C-5523-E6E696356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46F33-FA58-F1F5-6153-5E3B32FD2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3CFA7-8E27-283C-A2DA-0688D88F2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5972B-7413-392B-8FC1-2C5D060D6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7E670-5A2D-165E-7D1E-27FDFAACA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8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24E6-60C7-6B19-84AA-9001CE688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1C992-5E07-5BEE-CC76-342C6EAD88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8830D-7E81-44EB-0174-02EE7556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99026-00A2-5091-802C-4EAEBD3F1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57E96-9B86-13D8-D99F-B34FFC78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4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692EF-73AE-8EF3-E2AF-AAF691EF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A570E-7937-16EB-5CAA-09C0F0914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50B3-8D82-4122-5B3A-8F9F8D986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C81DA-C514-BF2E-50CD-2AB561911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D14834-C4C9-7063-31AF-6CC1655D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4962F-27B7-B808-C5E8-5BB56471A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39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FD06B-21DF-0584-D9AE-D36B084C6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9622E-0BB7-82D5-17E2-B2DC6FF94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4EDCB-185A-E555-2348-C9CF9D8F21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1F42F-A828-5A7B-B0F7-FBF5AEF5B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7A259C-AA66-87ED-85AD-518B470539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CE8ADA-2423-C113-A789-D1D4441E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8251AA-2C13-364D-2E33-6BE022201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54D0A7-C366-D0D9-A1EA-BA1F363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77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FAAA6-96BE-2868-3CA6-622F50E53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20BF85-4D86-B9A9-8061-82B5D738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9C8F2-4A50-E88E-BBE6-30783DD4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CCE810-F5E0-2286-C242-B0F6C4B0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6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F5C023-B0DC-CCC9-DE5E-DFBC82C0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E5D4C-1CE6-A787-10E9-7550BBDF8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EEC986-0E1C-6B48-0442-B18A338F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E3F2-4A57-6FCF-0291-266189E26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A00825-5F5C-C3F9-B196-DAD61D894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A202C5-C0C8-69E5-8140-870F9916AA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D296D5-9B3B-601C-7749-CB19B7080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197DD-47F6-C215-856B-5DB35AB0E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8949B-03A9-5EE5-63E0-8D78E948D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06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C9039-BC95-2FFA-DE20-F4C1F9D0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6C6667-6FB4-ED04-A591-5716A80B20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3A18C8-3F79-4457-04FB-22AD497D8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41B1A-1340-B7F2-FFE8-71A45B31B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0AE63-06EF-45D0-9E44-A9EF5EB7B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D3E57-27EF-EE7C-ED84-6961B687E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6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BE6022-9272-5B59-4234-5042FD477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9E928-1010-4371-7561-C7811E5D2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64199-F4F9-B2FF-4922-EEB1E205F5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A4E9F-574E-47FF-B8E1-902C2102F6F6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8B7D5-8BF0-0F6D-C5F7-FE32F2C771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CD60C-D8A6-B3B6-B21B-85F3B1878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AA1A1-5C2B-4162-8C64-435AD319C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0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32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AE0462-C1BE-9497-8024-6B0979FC5DD6}"/>
              </a:ext>
            </a:extLst>
          </p:cNvPr>
          <p:cNvSpPr/>
          <p:nvPr/>
        </p:nvSpPr>
        <p:spPr>
          <a:xfrm>
            <a:off x="0" y="1791093"/>
            <a:ext cx="12192000" cy="4430598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45F717-E914-E4AB-4ED7-FA6BAFDD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WHAT IS PRAGMATISM?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6619C8-1C71-7732-ECDE-A1BC2AECD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 was first coined in 1870’s by William James and John Dewey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PRAGMATISM: The belief that meaning, truth, and value are determined by “practical consequence”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might simply call this being practical!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94992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AE0462-C1BE-9497-8024-6B0979FC5DD6}"/>
              </a:ext>
            </a:extLst>
          </p:cNvPr>
          <p:cNvSpPr/>
          <p:nvPr/>
        </p:nvSpPr>
        <p:spPr>
          <a:xfrm>
            <a:off x="0" y="1791093"/>
            <a:ext cx="12192000" cy="4430598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45F717-E914-E4AB-4ED7-FA6BAFDD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PRAGMATISM IN FAITH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6619C8-1C71-7732-ECDE-A1BC2AECD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Clashes with scripture!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how Paul notes times when the gospel doesn’t work…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1:22-23; cf. Matthew 7:13-14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Pragmatism is evident in contemporary church worship</a:t>
            </a:r>
          </a:p>
        </p:txBody>
      </p:sp>
    </p:spTree>
    <p:extLst>
      <p:ext uri="{BB962C8B-B14F-4D97-AF65-F5344CB8AC3E}">
        <p14:creationId xmlns:p14="http://schemas.microsoft.com/office/powerpoint/2010/main" val="1914451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AE0462-C1BE-9497-8024-6B0979FC5DD6}"/>
              </a:ext>
            </a:extLst>
          </p:cNvPr>
          <p:cNvSpPr/>
          <p:nvPr/>
        </p:nvSpPr>
        <p:spPr>
          <a:xfrm>
            <a:off x="0" y="1791093"/>
            <a:ext cx="12192000" cy="4430598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ticulat CF v2 Medium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45F717-E914-E4AB-4ED7-FA6BAFDD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THIS EFFECTED US?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6619C8-1C71-7732-ECDE-A1BC2AECD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Consumerism…watered down gospels…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need to see the danger to the church and the lost alike!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philosophy makes truth completely subjective</a:t>
            </a:r>
          </a:p>
        </p:txBody>
      </p:sp>
    </p:spTree>
    <p:extLst>
      <p:ext uri="{BB962C8B-B14F-4D97-AF65-F5344CB8AC3E}">
        <p14:creationId xmlns:p14="http://schemas.microsoft.com/office/powerpoint/2010/main" val="15161193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AE0462-C1BE-9497-8024-6B0979FC5DD6}"/>
              </a:ext>
            </a:extLst>
          </p:cNvPr>
          <p:cNvSpPr/>
          <p:nvPr/>
        </p:nvSpPr>
        <p:spPr>
          <a:xfrm>
            <a:off x="0" y="1791093"/>
            <a:ext cx="12192000" cy="4430598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ticulat CF v2 Medium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45F717-E914-E4AB-4ED7-FA6BAFDD5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WASN’T PRAGMATIC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6619C8-1C71-7732-ECDE-A1BC2AECD3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Corinthians 1:8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Extreme hardships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Caused by those he ministered to</a:t>
            </a: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Corinthians 1:9-11</a:t>
            </a:r>
          </a:p>
          <a:p>
            <a:pPr lvl="1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reasons in the identity of God</a:t>
            </a:r>
          </a:p>
          <a:p>
            <a:pPr lvl="1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2154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AE0462-C1BE-9497-8024-6B0979FC5DD6}"/>
              </a:ext>
            </a:extLst>
          </p:cNvPr>
          <p:cNvSpPr/>
          <p:nvPr/>
        </p:nvSpPr>
        <p:spPr>
          <a:xfrm>
            <a:off x="0" y="1791093"/>
            <a:ext cx="12192000" cy="4430598"/>
          </a:xfrm>
          <a:prstGeom prst="rect">
            <a:avLst/>
          </a:prstGeom>
          <a:solidFill>
            <a:schemeClr val="bg1">
              <a:lumMod val="9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ticulat CF v2 Medium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45F717-E914-E4AB-4ED7-FA6BAFDD5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CALLS US TO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6619C8-1C71-7732-ECDE-A1BC2AECD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30" y="1825625"/>
            <a:ext cx="10909540" cy="4351338"/>
          </a:xfrm>
        </p:spPr>
        <p:txBody>
          <a:bodyPr>
            <a:norm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Revelation 2:7, 11, 17, 26, 3:5, 12, 21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Why?</a:t>
            </a:r>
          </a:p>
          <a:p>
            <a:pPr lvl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OVERCOMING is the only thing that “WORKS”</a:t>
            </a:r>
          </a:p>
          <a:p>
            <a:pPr marL="0" indent="0" algn="ctr"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HOW DO WE ANSWER THIS CALL TODAY?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THEOLOGY + real world APPLICATION =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DISCIPLESHIP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3">
            <a:extLst>
              <a:ext uri="{FF2B5EF4-FFF2-40B4-BE49-F238E27FC236}">
                <a16:creationId xmlns:a16="http://schemas.microsoft.com/office/drawing/2014/main" id="{CBD508CD-6664-C938-F7DE-A242319EC5AA}"/>
              </a:ext>
            </a:extLst>
          </p:cNvPr>
          <p:cNvSpPr txBox="1">
            <a:spLocks/>
          </p:cNvSpPr>
          <p:nvPr/>
        </p:nvSpPr>
        <p:spPr>
          <a:xfrm>
            <a:off x="838200" y="63630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OVERCOME</a:t>
            </a:r>
          </a:p>
        </p:txBody>
      </p:sp>
    </p:spTree>
    <p:extLst>
      <p:ext uri="{BB962C8B-B14F-4D97-AF65-F5344CB8AC3E}">
        <p14:creationId xmlns:p14="http://schemas.microsoft.com/office/powerpoint/2010/main" val="26258198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1656-16C8-5751-93AE-EF9CB5E32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29641B-A17C-5858-741A-228C9724C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6710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ticulat CF v2 Font Family (Default)">
      <a:majorFont>
        <a:latin typeface="Articulat CF v2 Heavy"/>
        <a:ea typeface=""/>
        <a:cs typeface=""/>
      </a:majorFont>
      <a:minorFont>
        <a:latin typeface="Articulat CF v2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23D366-0CD3-41D7-811E-B88B497BED53}" vid="{4B63EA86-E58C-4B7A-A5CB-DBDC09AC64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Articulat CF v2 Font Family Default</Template>
  <TotalTime>1050</TotalTime>
  <Words>177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Articulat CF v2 Heavy</vt:lpstr>
      <vt:lpstr>Articulat CF v2 Medium</vt:lpstr>
      <vt:lpstr>Office Theme</vt:lpstr>
      <vt:lpstr>PowerPoint Presentation</vt:lpstr>
      <vt:lpstr> WHAT IS PRAGMATISM?</vt:lpstr>
      <vt:lpstr>PRAGMATISM IN FAITH</vt:lpstr>
      <vt:lpstr>HAS THIS EFFECTED US?</vt:lpstr>
      <vt:lpstr>PAUL WASN’T PRAGMATIC</vt:lpstr>
      <vt:lpstr>JESUS CALLS US TO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Blevins</dc:creator>
  <cp:lastModifiedBy>Kyle Blevins</cp:lastModifiedBy>
  <cp:revision>1</cp:revision>
  <dcterms:created xsi:type="dcterms:W3CDTF">2023-02-23T22:02:47Z</dcterms:created>
  <dcterms:modified xsi:type="dcterms:W3CDTF">2023-02-24T15:32:56Z</dcterms:modified>
</cp:coreProperties>
</file>