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77FBA8-2BE3-4B2F-A879-A35121265058}" v="8" dt="2023-01-13T21:14:09.6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Blevins" userId="f4048cd5465779d3" providerId="LiveId" clId="{7877FBA8-2BE3-4B2F-A879-A35121265058}"/>
    <pc:docChg chg="modSld">
      <pc:chgData name="Kyle Blevins" userId="f4048cd5465779d3" providerId="LiveId" clId="{7877FBA8-2BE3-4B2F-A879-A35121265058}" dt="2023-01-13T21:14:09.627" v="8"/>
      <pc:docMkLst>
        <pc:docMk/>
      </pc:docMkLst>
      <pc:sldChg chg="modSp mod modTransition modAnim">
        <pc:chgData name="Kyle Blevins" userId="f4048cd5465779d3" providerId="LiveId" clId="{7877FBA8-2BE3-4B2F-A879-A35121265058}" dt="2023-01-13T21:14:09.627" v="8"/>
        <pc:sldMkLst>
          <pc:docMk/>
          <pc:sldMk cId="2364975177" sldId="258"/>
        </pc:sldMkLst>
        <pc:spChg chg="mod">
          <ac:chgData name="Kyle Blevins" userId="f4048cd5465779d3" providerId="LiveId" clId="{7877FBA8-2BE3-4B2F-A879-A35121265058}" dt="2023-01-13T21:13:56.206" v="1" actId="1076"/>
          <ac:spMkLst>
            <pc:docMk/>
            <pc:sldMk cId="2364975177" sldId="258"/>
            <ac:spMk id="2" creationId="{5AE2A63D-FB3C-8E8C-DDB6-52C1F2B522B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944-C191-2B0F-2B71-4CB1D0C56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7811-379E-2653-77FA-83FB76DA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46F3-B5B4-CCBF-8BD1-2464132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7B33-6078-BE4D-53CB-A111A020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C00-A60B-2A65-B461-9867C2E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317-39EB-6722-9471-31E93A6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B7E9-9208-2A42-E44D-11821B41E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BB6C-9587-2037-5C74-EC84916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392-1664-BC58-1C4D-60F7C17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D5EE-ECBE-2694-FE79-88603E6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AB608-1067-4DFA-2B64-CE4AA82B4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F2449-0EF4-084A-47B6-1CBCD3E91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4E972-E5AE-B68A-6715-F549EE2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95B2-28F3-DA36-D1EA-549DEDB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13A-FBFC-741A-F12F-B74AEBC9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7355-BD78-AF4C-5523-E6E6963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6F33-FA58-F1F5-6153-5E3B32FD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CFA7-8E27-283C-A2DA-0688D88F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972B-7413-392B-8FC1-2C5D060D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E670-5A2D-165E-7D1E-27FDFAAC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4E6-60C7-6B19-84AA-9001CE68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C992-5E07-5BEE-CC76-342C6EAD8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8830D-7E81-44EB-0174-02EE7556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9026-00A2-5091-802C-4EAEBD3F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7E96-9B86-13D8-D99F-B34FFC78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92EF-73AE-8EF3-E2AF-AAF691EF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570E-7937-16EB-5CAA-09C0F0914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50B3-8D82-4122-5B3A-8F9F8D98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81DA-C514-BF2E-50CD-2AB5619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4834-C4C9-7063-31AF-6CC1655D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62F-27B7-B808-C5E8-5BB5647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D06B-21DF-0584-D9AE-D36B084C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622E-0BB7-82D5-17E2-B2DC6FF94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4EDCB-185A-E555-2348-C9CF9D8F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1F42F-A828-5A7B-B0F7-FBF5AEF5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A259C-AA66-87ED-85AD-518B47053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E8ADA-2423-C113-A789-D1D4441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251AA-2C13-364D-2E33-6BE02220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D0A7-C366-D0D9-A1EA-BA1F363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AA6-96BE-2868-3CA6-622F50E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BF85-4D86-B9A9-8061-82B5D73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9C8F2-4A50-E88E-BBE6-30783DD4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E810-F5E0-2286-C242-B0F6C4B0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5C023-B0DC-CCC9-DE5E-DFBC82C0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E5D4C-1CE6-A787-10E9-7550BBDF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EC986-0E1C-6B48-0442-B18A338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E3F2-4A57-6FCF-0291-266189E2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0825-5F5C-C3F9-B196-DAD61D89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202C5-C0C8-69E5-8140-870F9916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296D5-9B3B-601C-7749-CB19B70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97DD-47F6-C215-856B-5DB35AB0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949B-03A9-5EE5-63E0-8D78E94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039-BC95-2FFA-DE20-F4C1F9D0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C6667-6FB4-ED04-A591-5716A80B2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A18C8-3F79-4457-04FB-22AD497D8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1B1A-1340-B7F2-FFE8-71A45B31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AE63-06EF-45D0-9E44-A9EF5EB7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3E57-27EF-EE7C-ED84-6961B68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6022-9272-5B59-4234-5042FD47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E928-1010-4371-7561-C7811E5D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4199-F4F9-B2FF-4922-EEB1E205F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4E9F-574E-47FF-B8E1-902C2102F6F6}" type="datetimeFigureOut">
              <a:rPr lang="en-US" smtClean="0"/>
              <a:t>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B7D5-8BF0-0F6D-C5F7-FE32F2C7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D60C-D8A6-B3B6-B21B-85F3B187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3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8CB9F3-1E10-363B-C269-E04A1B66C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Praise &amp; Desire For Ephesus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8BF827-4010-8E19-00E4-71D2937D8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Vertical relationship with God and horizontal relationship with brethren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desires they receive “spirit of wisdom” and “revelation of knowledge”.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1:3, 13-14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the eyes of your heart enlightened…</a:t>
            </a:r>
          </a:p>
        </p:txBody>
      </p:sp>
    </p:spTree>
    <p:extLst>
      <p:ext uri="{BB962C8B-B14F-4D97-AF65-F5344CB8AC3E}">
        <p14:creationId xmlns:p14="http://schemas.microsoft.com/office/powerpoint/2010/main" val="230596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727D03BD-2FEC-BD17-CC91-61B3C874DC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08" y="1900549"/>
            <a:ext cx="1593564" cy="159356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F8CB9F3-1E10-363B-C269-E04A1B66C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They Need This?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8BF827-4010-8E19-00E4-71D2937D8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3207" y="1892263"/>
            <a:ext cx="7236542" cy="775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HOPE OF HIS CALLING!</a:t>
            </a: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5AE2A63D-FB3C-8E8C-DDB6-52C1F2B522B5}"/>
              </a:ext>
            </a:extLst>
          </p:cNvPr>
          <p:cNvSpPr txBox="1">
            <a:spLocks/>
          </p:cNvSpPr>
          <p:nvPr/>
        </p:nvSpPr>
        <p:spPr>
          <a:xfrm>
            <a:off x="1438836" y="88131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UNDERSTAND THREE THINGS</a:t>
            </a:r>
          </a:p>
        </p:txBody>
      </p: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1C408AE9-9FD5-363B-FE2E-CB22D4485624}"/>
              </a:ext>
            </a:extLst>
          </p:cNvPr>
          <p:cNvSpPr txBox="1">
            <a:spLocks/>
          </p:cNvSpPr>
          <p:nvPr/>
        </p:nvSpPr>
        <p:spPr>
          <a:xfrm>
            <a:off x="2684250" y="2646860"/>
            <a:ext cx="8192258" cy="1203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RICHES OF THE GLORY OF HIS INHERITANCE IN THE SAINTS</a:t>
            </a:r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A8C168CD-D55F-197D-414B-888D5F10AC5A}"/>
              </a:ext>
            </a:extLst>
          </p:cNvPr>
          <p:cNvSpPr txBox="1">
            <a:spLocks/>
          </p:cNvSpPr>
          <p:nvPr/>
        </p:nvSpPr>
        <p:spPr>
          <a:xfrm>
            <a:off x="1319990" y="4038785"/>
            <a:ext cx="8192258" cy="1203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SURPASSING GREATNESS OF HIS POWER TOWARDS BELIEVERS</a:t>
            </a:r>
          </a:p>
        </p:txBody>
      </p:sp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66A55DA6-F09C-B473-DD95-FB4E1FFA50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769" y="5025330"/>
            <a:ext cx="1902701" cy="1902701"/>
          </a:xfrm>
          <a:prstGeom prst="rect">
            <a:avLst/>
          </a:prstGeom>
        </p:spPr>
      </p:pic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7C921373-241A-38D6-E487-FC363C8B11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7227" y="2400557"/>
            <a:ext cx="1924100" cy="19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975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727D03BD-2FEC-BD17-CC91-61B3C874DC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135" y="997572"/>
            <a:ext cx="1193794" cy="119379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F8CB9F3-1E10-363B-C269-E04A1B66C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I KNOW THESE THINGS?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94FEA-9B26-E317-5B26-DD34AEB7C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303" y="2327070"/>
            <a:ext cx="9671087" cy="3533358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Jesus Christ, the resurrected Savior, Lord of lords, with all Authority and Power has been raised up by God and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GIVEN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church!</a:t>
            </a:r>
          </a:p>
        </p:txBody>
      </p:sp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66A55DA6-F09C-B473-DD95-FB4E1FFA50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2028" y="2668370"/>
            <a:ext cx="1425379" cy="1425379"/>
          </a:xfrm>
          <a:prstGeom prst="rect">
            <a:avLst/>
          </a:prstGeom>
        </p:spPr>
      </p:pic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7C921373-241A-38D6-E487-FC363C8B11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997" y="902120"/>
            <a:ext cx="1441410" cy="144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2813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5406" y="3320845"/>
            <a:ext cx="10481188" cy="3266768"/>
          </a:xfrm>
          <a:solidFill>
            <a:schemeClr val="tx1">
              <a:lumMod val="85000"/>
              <a:lumOff val="1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"/>
          </a:effectLst>
        </p:spPr>
        <p:txBody>
          <a:bodyPr anchor="ctr">
            <a:normAutofit/>
          </a:bodyPr>
          <a:lstStyle/>
          <a:p>
            <a:r>
              <a:rPr lang="en-US" sz="5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PETER 3:9</a:t>
            </a:r>
            <a:br>
              <a:rPr lang="en-US" sz="5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“…not wishing for any to perish but for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to come to repentance.”</a:t>
            </a:r>
          </a:p>
        </p:txBody>
      </p:sp>
    </p:spTree>
    <p:extLst>
      <p:ext uri="{BB962C8B-B14F-4D97-AF65-F5344CB8AC3E}">
        <p14:creationId xmlns:p14="http://schemas.microsoft.com/office/powerpoint/2010/main" val="422055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ticulat CF v2 Font Family (Default)">
      <a:majorFont>
        <a:latin typeface="Articulat CF v2 Heavy"/>
        <a:ea typeface=""/>
        <a:cs typeface=""/>
      </a:majorFont>
      <a:minorFont>
        <a:latin typeface="Articulat CF v2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23D366-0CD3-41D7-811E-B88B497BED53}" vid="{4B63EA86-E58C-4B7A-A5CB-DBDC09AC64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Articulat CF v2 Font Family Default</Template>
  <TotalTime>78</TotalTime>
  <Words>130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Articulat CF v2 Heavy</vt:lpstr>
      <vt:lpstr>Articulat CF v2 Medium</vt:lpstr>
      <vt:lpstr>Office Theme</vt:lpstr>
      <vt:lpstr>PowerPoint Presentation</vt:lpstr>
      <vt:lpstr>Paul’s Praise &amp; Desire For Ephesus</vt:lpstr>
      <vt:lpstr>Why Do They Need This?</vt:lpstr>
      <vt:lpstr>HOW CAN I KNOW THESE THINGS?</vt:lpstr>
      <vt:lpstr>II PETER 3:9 “…not wishing for any to perish but for ALL to come to repentance.”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1</cp:revision>
  <dcterms:created xsi:type="dcterms:W3CDTF">2023-01-11T20:56:38Z</dcterms:created>
  <dcterms:modified xsi:type="dcterms:W3CDTF">2023-01-13T21:14:15Z</dcterms:modified>
</cp:coreProperties>
</file>