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0" r:id="rId2"/>
    <p:sldId id="256" r:id="rId3"/>
    <p:sldId id="257" r:id="rId4"/>
    <p:sldId id="258" r:id="rId5"/>
    <p:sldId id="259" r:id="rId6"/>
    <p:sldId id="261"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87922AB-05EF-44EB-8362-1FBD35AD7D3E}" v="4" dt="2022-11-05T14:07:33.41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9" d="100"/>
          <a:sy n="79" d="100"/>
        </p:scale>
        <p:origin x="773"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yle Blevins" userId="f4048cd5465779d3" providerId="LiveId" clId="{D87922AB-05EF-44EB-8362-1FBD35AD7D3E}"/>
    <pc:docChg chg="custSel modSld">
      <pc:chgData name="Kyle Blevins" userId="f4048cd5465779d3" providerId="LiveId" clId="{D87922AB-05EF-44EB-8362-1FBD35AD7D3E}" dt="2022-11-05T14:45:22.119" v="5" actId="478"/>
      <pc:docMkLst>
        <pc:docMk/>
      </pc:docMkLst>
      <pc:sldChg chg="setBg">
        <pc:chgData name="Kyle Blevins" userId="f4048cd5465779d3" providerId="LiveId" clId="{D87922AB-05EF-44EB-8362-1FBD35AD7D3E}" dt="2022-11-05T14:07:25.721" v="1"/>
        <pc:sldMkLst>
          <pc:docMk/>
          <pc:sldMk cId="4076432038" sldId="256"/>
        </pc:sldMkLst>
      </pc:sldChg>
      <pc:sldChg chg="addSp delSp modSp mod">
        <pc:chgData name="Kyle Blevins" userId="f4048cd5465779d3" providerId="LiveId" clId="{D87922AB-05EF-44EB-8362-1FBD35AD7D3E}" dt="2022-11-05T14:45:22.119" v="5" actId="478"/>
        <pc:sldMkLst>
          <pc:docMk/>
          <pc:sldMk cId="422014896" sldId="260"/>
        </pc:sldMkLst>
        <pc:spChg chg="del">
          <ac:chgData name="Kyle Blevins" userId="f4048cd5465779d3" providerId="LiveId" clId="{D87922AB-05EF-44EB-8362-1FBD35AD7D3E}" dt="2022-11-05T14:45:19.333" v="4" actId="478"/>
          <ac:spMkLst>
            <pc:docMk/>
            <pc:sldMk cId="422014896" sldId="260"/>
            <ac:spMk id="2" creationId="{88E61656-16C8-5751-93AE-EF9CB5E32F84}"/>
          </ac:spMkLst>
        </pc:spChg>
        <pc:spChg chg="add del mod">
          <ac:chgData name="Kyle Blevins" userId="f4048cd5465779d3" providerId="LiveId" clId="{D87922AB-05EF-44EB-8362-1FBD35AD7D3E}" dt="2022-11-05T14:45:22.119" v="5" actId="478"/>
          <ac:spMkLst>
            <pc:docMk/>
            <pc:sldMk cId="422014896" sldId="260"/>
            <ac:spMk id="4" creationId="{4F08C314-DEB8-53AF-C3A2-7BC51C201F63}"/>
          </ac:spMkLst>
        </pc:spChg>
      </pc:sldChg>
      <pc:sldChg chg="setBg">
        <pc:chgData name="Kyle Blevins" userId="f4048cd5465779d3" providerId="LiveId" clId="{D87922AB-05EF-44EB-8362-1FBD35AD7D3E}" dt="2022-11-05T14:07:33.417" v="3"/>
        <pc:sldMkLst>
          <pc:docMk/>
          <pc:sldMk cId="114635710" sldId="261"/>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C4D944-C191-2B0F-2B71-4CB1D0C563A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F1E7811-379E-2653-77FA-83FB76DA4A5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CC346F3-B5B4-CCBF-8BD1-2464132DC16E}"/>
              </a:ext>
            </a:extLst>
          </p:cNvPr>
          <p:cNvSpPr>
            <a:spLocks noGrp="1"/>
          </p:cNvSpPr>
          <p:nvPr>
            <p:ph type="dt" sz="half" idx="10"/>
          </p:nvPr>
        </p:nvSpPr>
        <p:spPr/>
        <p:txBody>
          <a:bodyPr/>
          <a:lstStyle/>
          <a:p>
            <a:fld id="{F94A4E9F-574E-47FF-B8E1-902C2102F6F6}" type="datetimeFigureOut">
              <a:rPr lang="en-US" smtClean="0"/>
              <a:t>11/5/2022</a:t>
            </a:fld>
            <a:endParaRPr lang="en-US"/>
          </a:p>
        </p:txBody>
      </p:sp>
      <p:sp>
        <p:nvSpPr>
          <p:cNvPr id="5" name="Footer Placeholder 4">
            <a:extLst>
              <a:ext uri="{FF2B5EF4-FFF2-40B4-BE49-F238E27FC236}">
                <a16:creationId xmlns:a16="http://schemas.microsoft.com/office/drawing/2014/main" id="{B9C37B33-6078-BE4D-53CB-A111A0204B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438C00-A60B-2A65-B461-9867C2E57258}"/>
              </a:ext>
            </a:extLst>
          </p:cNvPr>
          <p:cNvSpPr>
            <a:spLocks noGrp="1"/>
          </p:cNvSpPr>
          <p:nvPr>
            <p:ph type="sldNum" sz="quarter" idx="12"/>
          </p:nvPr>
        </p:nvSpPr>
        <p:spPr/>
        <p:txBody>
          <a:bodyPr/>
          <a:lstStyle/>
          <a:p>
            <a:fld id="{36AAA1A1-5C2B-4162-8C64-435AD319C30B}" type="slidenum">
              <a:rPr lang="en-US" smtClean="0"/>
              <a:t>‹#›</a:t>
            </a:fld>
            <a:endParaRPr lang="en-US"/>
          </a:p>
        </p:txBody>
      </p:sp>
    </p:spTree>
    <p:extLst>
      <p:ext uri="{BB962C8B-B14F-4D97-AF65-F5344CB8AC3E}">
        <p14:creationId xmlns:p14="http://schemas.microsoft.com/office/powerpoint/2010/main" val="13692497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8B317-39EB-6722-9471-31E93A640CC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9B3B7E9-9208-2A42-E44D-11821B41ECA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19BB6C-9587-2037-5C74-EC84916531C2}"/>
              </a:ext>
            </a:extLst>
          </p:cNvPr>
          <p:cNvSpPr>
            <a:spLocks noGrp="1"/>
          </p:cNvSpPr>
          <p:nvPr>
            <p:ph type="dt" sz="half" idx="10"/>
          </p:nvPr>
        </p:nvSpPr>
        <p:spPr/>
        <p:txBody>
          <a:bodyPr/>
          <a:lstStyle/>
          <a:p>
            <a:fld id="{F94A4E9F-574E-47FF-B8E1-902C2102F6F6}" type="datetimeFigureOut">
              <a:rPr lang="en-US" smtClean="0"/>
              <a:t>11/5/2022</a:t>
            </a:fld>
            <a:endParaRPr lang="en-US"/>
          </a:p>
        </p:txBody>
      </p:sp>
      <p:sp>
        <p:nvSpPr>
          <p:cNvPr id="5" name="Footer Placeholder 4">
            <a:extLst>
              <a:ext uri="{FF2B5EF4-FFF2-40B4-BE49-F238E27FC236}">
                <a16:creationId xmlns:a16="http://schemas.microsoft.com/office/drawing/2014/main" id="{2CBD6392-1664-BC58-1C4D-60F7C17913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1DD5EE-ECBE-2694-FE79-88603E6FB17B}"/>
              </a:ext>
            </a:extLst>
          </p:cNvPr>
          <p:cNvSpPr>
            <a:spLocks noGrp="1"/>
          </p:cNvSpPr>
          <p:nvPr>
            <p:ph type="sldNum" sz="quarter" idx="12"/>
          </p:nvPr>
        </p:nvSpPr>
        <p:spPr/>
        <p:txBody>
          <a:bodyPr/>
          <a:lstStyle/>
          <a:p>
            <a:fld id="{36AAA1A1-5C2B-4162-8C64-435AD319C30B}" type="slidenum">
              <a:rPr lang="en-US" smtClean="0"/>
              <a:t>‹#›</a:t>
            </a:fld>
            <a:endParaRPr lang="en-US"/>
          </a:p>
        </p:txBody>
      </p:sp>
    </p:spTree>
    <p:extLst>
      <p:ext uri="{BB962C8B-B14F-4D97-AF65-F5344CB8AC3E}">
        <p14:creationId xmlns:p14="http://schemas.microsoft.com/office/powerpoint/2010/main" val="42320470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DAAB608-1067-4DFA-2B64-CE4AA82B45C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C4F2449-0EF4-084A-47B6-1CBCD3E91D5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D4E972-E5AE-B68A-6715-F549EE2E9A44}"/>
              </a:ext>
            </a:extLst>
          </p:cNvPr>
          <p:cNvSpPr>
            <a:spLocks noGrp="1"/>
          </p:cNvSpPr>
          <p:nvPr>
            <p:ph type="dt" sz="half" idx="10"/>
          </p:nvPr>
        </p:nvSpPr>
        <p:spPr/>
        <p:txBody>
          <a:bodyPr/>
          <a:lstStyle/>
          <a:p>
            <a:fld id="{F94A4E9F-574E-47FF-B8E1-902C2102F6F6}" type="datetimeFigureOut">
              <a:rPr lang="en-US" smtClean="0"/>
              <a:t>11/5/2022</a:t>
            </a:fld>
            <a:endParaRPr lang="en-US"/>
          </a:p>
        </p:txBody>
      </p:sp>
      <p:sp>
        <p:nvSpPr>
          <p:cNvPr id="5" name="Footer Placeholder 4">
            <a:extLst>
              <a:ext uri="{FF2B5EF4-FFF2-40B4-BE49-F238E27FC236}">
                <a16:creationId xmlns:a16="http://schemas.microsoft.com/office/drawing/2014/main" id="{6B3695B2-28F3-DA36-D1EA-549DEDB792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FBC13A-FBFC-741A-F12F-B74AEBC97F7C}"/>
              </a:ext>
            </a:extLst>
          </p:cNvPr>
          <p:cNvSpPr>
            <a:spLocks noGrp="1"/>
          </p:cNvSpPr>
          <p:nvPr>
            <p:ph type="sldNum" sz="quarter" idx="12"/>
          </p:nvPr>
        </p:nvSpPr>
        <p:spPr/>
        <p:txBody>
          <a:bodyPr/>
          <a:lstStyle/>
          <a:p>
            <a:fld id="{36AAA1A1-5C2B-4162-8C64-435AD319C30B}" type="slidenum">
              <a:rPr lang="en-US" smtClean="0"/>
              <a:t>‹#›</a:t>
            </a:fld>
            <a:endParaRPr lang="en-US"/>
          </a:p>
        </p:txBody>
      </p:sp>
    </p:spTree>
    <p:extLst>
      <p:ext uri="{BB962C8B-B14F-4D97-AF65-F5344CB8AC3E}">
        <p14:creationId xmlns:p14="http://schemas.microsoft.com/office/powerpoint/2010/main" val="12168916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17355-BD78-AF4C-5523-E6E6963569A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F246F33-FA58-F1F5-6153-5E3B32FD2D3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C3CFA7-8E27-283C-A2DA-0688D88F2B3C}"/>
              </a:ext>
            </a:extLst>
          </p:cNvPr>
          <p:cNvSpPr>
            <a:spLocks noGrp="1"/>
          </p:cNvSpPr>
          <p:nvPr>
            <p:ph type="dt" sz="half" idx="10"/>
          </p:nvPr>
        </p:nvSpPr>
        <p:spPr/>
        <p:txBody>
          <a:bodyPr/>
          <a:lstStyle/>
          <a:p>
            <a:fld id="{F94A4E9F-574E-47FF-B8E1-902C2102F6F6}" type="datetimeFigureOut">
              <a:rPr lang="en-US" smtClean="0"/>
              <a:t>11/5/2022</a:t>
            </a:fld>
            <a:endParaRPr lang="en-US"/>
          </a:p>
        </p:txBody>
      </p:sp>
      <p:sp>
        <p:nvSpPr>
          <p:cNvPr id="5" name="Footer Placeholder 4">
            <a:extLst>
              <a:ext uri="{FF2B5EF4-FFF2-40B4-BE49-F238E27FC236}">
                <a16:creationId xmlns:a16="http://schemas.microsoft.com/office/drawing/2014/main" id="{5D45972B-7413-392B-8FC1-2C5D060D63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07E670-5A2D-165E-7D1E-27FDFAACAAA7}"/>
              </a:ext>
            </a:extLst>
          </p:cNvPr>
          <p:cNvSpPr>
            <a:spLocks noGrp="1"/>
          </p:cNvSpPr>
          <p:nvPr>
            <p:ph type="sldNum" sz="quarter" idx="12"/>
          </p:nvPr>
        </p:nvSpPr>
        <p:spPr/>
        <p:txBody>
          <a:bodyPr/>
          <a:lstStyle/>
          <a:p>
            <a:fld id="{36AAA1A1-5C2B-4162-8C64-435AD319C30B}" type="slidenum">
              <a:rPr lang="en-US" smtClean="0"/>
              <a:t>‹#›</a:t>
            </a:fld>
            <a:endParaRPr lang="en-US"/>
          </a:p>
        </p:txBody>
      </p:sp>
    </p:spTree>
    <p:extLst>
      <p:ext uri="{BB962C8B-B14F-4D97-AF65-F5344CB8AC3E}">
        <p14:creationId xmlns:p14="http://schemas.microsoft.com/office/powerpoint/2010/main" val="30056864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B24E6-60C7-6B19-84AA-9001CE68898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591C992-5E07-5BEE-CC76-342C6EAD88D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F68830D-7E81-44EB-0174-02EE7556EACB}"/>
              </a:ext>
            </a:extLst>
          </p:cNvPr>
          <p:cNvSpPr>
            <a:spLocks noGrp="1"/>
          </p:cNvSpPr>
          <p:nvPr>
            <p:ph type="dt" sz="half" idx="10"/>
          </p:nvPr>
        </p:nvSpPr>
        <p:spPr/>
        <p:txBody>
          <a:bodyPr/>
          <a:lstStyle/>
          <a:p>
            <a:fld id="{F94A4E9F-574E-47FF-B8E1-902C2102F6F6}" type="datetimeFigureOut">
              <a:rPr lang="en-US" smtClean="0"/>
              <a:t>11/5/2022</a:t>
            </a:fld>
            <a:endParaRPr lang="en-US"/>
          </a:p>
        </p:txBody>
      </p:sp>
      <p:sp>
        <p:nvSpPr>
          <p:cNvPr id="5" name="Footer Placeholder 4">
            <a:extLst>
              <a:ext uri="{FF2B5EF4-FFF2-40B4-BE49-F238E27FC236}">
                <a16:creationId xmlns:a16="http://schemas.microsoft.com/office/drawing/2014/main" id="{FE399026-00A2-5091-802C-4EAEBD3F14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157E96-9B86-13D8-D99F-B34FFC7839EA}"/>
              </a:ext>
            </a:extLst>
          </p:cNvPr>
          <p:cNvSpPr>
            <a:spLocks noGrp="1"/>
          </p:cNvSpPr>
          <p:nvPr>
            <p:ph type="sldNum" sz="quarter" idx="12"/>
          </p:nvPr>
        </p:nvSpPr>
        <p:spPr/>
        <p:txBody>
          <a:bodyPr/>
          <a:lstStyle/>
          <a:p>
            <a:fld id="{36AAA1A1-5C2B-4162-8C64-435AD319C30B}" type="slidenum">
              <a:rPr lang="en-US" smtClean="0"/>
              <a:t>‹#›</a:t>
            </a:fld>
            <a:endParaRPr lang="en-US"/>
          </a:p>
        </p:txBody>
      </p:sp>
    </p:spTree>
    <p:extLst>
      <p:ext uri="{BB962C8B-B14F-4D97-AF65-F5344CB8AC3E}">
        <p14:creationId xmlns:p14="http://schemas.microsoft.com/office/powerpoint/2010/main" val="34359486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C692EF-73AE-8EF3-E2AF-AAF691EFA1F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0FA570E-7937-16EB-5CAA-09C0F0914EA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39C50B3-8D82-4122-5B3A-8F9F8D9861D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A3C81DA-C514-BF2E-50CD-2AB561911A95}"/>
              </a:ext>
            </a:extLst>
          </p:cNvPr>
          <p:cNvSpPr>
            <a:spLocks noGrp="1"/>
          </p:cNvSpPr>
          <p:nvPr>
            <p:ph type="dt" sz="half" idx="10"/>
          </p:nvPr>
        </p:nvSpPr>
        <p:spPr/>
        <p:txBody>
          <a:bodyPr/>
          <a:lstStyle/>
          <a:p>
            <a:fld id="{F94A4E9F-574E-47FF-B8E1-902C2102F6F6}" type="datetimeFigureOut">
              <a:rPr lang="en-US" smtClean="0"/>
              <a:t>11/5/2022</a:t>
            </a:fld>
            <a:endParaRPr lang="en-US"/>
          </a:p>
        </p:txBody>
      </p:sp>
      <p:sp>
        <p:nvSpPr>
          <p:cNvPr id="6" name="Footer Placeholder 5">
            <a:extLst>
              <a:ext uri="{FF2B5EF4-FFF2-40B4-BE49-F238E27FC236}">
                <a16:creationId xmlns:a16="http://schemas.microsoft.com/office/drawing/2014/main" id="{BED14834-C4C9-7063-31AF-6CC1655DEDE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C84962F-27B7-B808-C5E8-5BB56471A258}"/>
              </a:ext>
            </a:extLst>
          </p:cNvPr>
          <p:cNvSpPr>
            <a:spLocks noGrp="1"/>
          </p:cNvSpPr>
          <p:nvPr>
            <p:ph type="sldNum" sz="quarter" idx="12"/>
          </p:nvPr>
        </p:nvSpPr>
        <p:spPr/>
        <p:txBody>
          <a:bodyPr/>
          <a:lstStyle/>
          <a:p>
            <a:fld id="{36AAA1A1-5C2B-4162-8C64-435AD319C30B}" type="slidenum">
              <a:rPr lang="en-US" smtClean="0"/>
              <a:t>‹#›</a:t>
            </a:fld>
            <a:endParaRPr lang="en-US"/>
          </a:p>
        </p:txBody>
      </p:sp>
    </p:spTree>
    <p:extLst>
      <p:ext uri="{BB962C8B-B14F-4D97-AF65-F5344CB8AC3E}">
        <p14:creationId xmlns:p14="http://schemas.microsoft.com/office/powerpoint/2010/main" val="17223988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FD06B-21DF-0584-D9AE-D36B084C6C3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CC9622E-0BB7-82D5-17E2-B2DC6FF9465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0C4EDCB-185A-E555-2348-C9CF9D8F218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491F42F-A828-5A7B-B0F7-FBF5AEF5B1F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87A259C-AA66-87ED-85AD-518B4705399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DCE8ADA-2423-C113-A789-D1D4441E2CDD}"/>
              </a:ext>
            </a:extLst>
          </p:cNvPr>
          <p:cNvSpPr>
            <a:spLocks noGrp="1"/>
          </p:cNvSpPr>
          <p:nvPr>
            <p:ph type="dt" sz="half" idx="10"/>
          </p:nvPr>
        </p:nvSpPr>
        <p:spPr/>
        <p:txBody>
          <a:bodyPr/>
          <a:lstStyle/>
          <a:p>
            <a:fld id="{F94A4E9F-574E-47FF-B8E1-902C2102F6F6}" type="datetimeFigureOut">
              <a:rPr lang="en-US" smtClean="0"/>
              <a:t>11/5/2022</a:t>
            </a:fld>
            <a:endParaRPr lang="en-US"/>
          </a:p>
        </p:txBody>
      </p:sp>
      <p:sp>
        <p:nvSpPr>
          <p:cNvPr id="8" name="Footer Placeholder 7">
            <a:extLst>
              <a:ext uri="{FF2B5EF4-FFF2-40B4-BE49-F238E27FC236}">
                <a16:creationId xmlns:a16="http://schemas.microsoft.com/office/drawing/2014/main" id="{A78251AA-2C13-364D-2E33-6BE022201B2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454D0A7-C366-D0D9-A1EA-BA1F3637E243}"/>
              </a:ext>
            </a:extLst>
          </p:cNvPr>
          <p:cNvSpPr>
            <a:spLocks noGrp="1"/>
          </p:cNvSpPr>
          <p:nvPr>
            <p:ph type="sldNum" sz="quarter" idx="12"/>
          </p:nvPr>
        </p:nvSpPr>
        <p:spPr/>
        <p:txBody>
          <a:bodyPr/>
          <a:lstStyle/>
          <a:p>
            <a:fld id="{36AAA1A1-5C2B-4162-8C64-435AD319C30B}" type="slidenum">
              <a:rPr lang="en-US" smtClean="0"/>
              <a:t>‹#›</a:t>
            </a:fld>
            <a:endParaRPr lang="en-US"/>
          </a:p>
        </p:txBody>
      </p:sp>
    </p:spTree>
    <p:extLst>
      <p:ext uri="{BB962C8B-B14F-4D97-AF65-F5344CB8AC3E}">
        <p14:creationId xmlns:p14="http://schemas.microsoft.com/office/powerpoint/2010/main" val="3710777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FAAA6-96BE-2868-3CA6-622F50E5371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520BF85-4D86-B9A9-8061-82B5D7380CBF}"/>
              </a:ext>
            </a:extLst>
          </p:cNvPr>
          <p:cNvSpPr>
            <a:spLocks noGrp="1"/>
          </p:cNvSpPr>
          <p:nvPr>
            <p:ph type="dt" sz="half" idx="10"/>
          </p:nvPr>
        </p:nvSpPr>
        <p:spPr/>
        <p:txBody>
          <a:bodyPr/>
          <a:lstStyle/>
          <a:p>
            <a:fld id="{F94A4E9F-574E-47FF-B8E1-902C2102F6F6}" type="datetimeFigureOut">
              <a:rPr lang="en-US" smtClean="0"/>
              <a:t>11/5/2022</a:t>
            </a:fld>
            <a:endParaRPr lang="en-US"/>
          </a:p>
        </p:txBody>
      </p:sp>
      <p:sp>
        <p:nvSpPr>
          <p:cNvPr id="4" name="Footer Placeholder 3">
            <a:extLst>
              <a:ext uri="{FF2B5EF4-FFF2-40B4-BE49-F238E27FC236}">
                <a16:creationId xmlns:a16="http://schemas.microsoft.com/office/drawing/2014/main" id="{2D59C8F2-4A50-E88E-BBE6-30783DD4697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2CCE810-F5E0-2286-C242-B0F6C4B08B53}"/>
              </a:ext>
            </a:extLst>
          </p:cNvPr>
          <p:cNvSpPr>
            <a:spLocks noGrp="1"/>
          </p:cNvSpPr>
          <p:nvPr>
            <p:ph type="sldNum" sz="quarter" idx="12"/>
          </p:nvPr>
        </p:nvSpPr>
        <p:spPr/>
        <p:txBody>
          <a:bodyPr/>
          <a:lstStyle/>
          <a:p>
            <a:fld id="{36AAA1A1-5C2B-4162-8C64-435AD319C30B}" type="slidenum">
              <a:rPr lang="en-US" smtClean="0"/>
              <a:t>‹#›</a:t>
            </a:fld>
            <a:endParaRPr lang="en-US"/>
          </a:p>
        </p:txBody>
      </p:sp>
    </p:spTree>
    <p:extLst>
      <p:ext uri="{BB962C8B-B14F-4D97-AF65-F5344CB8AC3E}">
        <p14:creationId xmlns:p14="http://schemas.microsoft.com/office/powerpoint/2010/main" val="4005867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7F5C023-B0DC-CCC9-DE5E-DFBC82C0B7EC}"/>
              </a:ext>
            </a:extLst>
          </p:cNvPr>
          <p:cNvSpPr>
            <a:spLocks noGrp="1"/>
          </p:cNvSpPr>
          <p:nvPr>
            <p:ph type="dt" sz="half" idx="10"/>
          </p:nvPr>
        </p:nvSpPr>
        <p:spPr/>
        <p:txBody>
          <a:bodyPr/>
          <a:lstStyle/>
          <a:p>
            <a:fld id="{F94A4E9F-574E-47FF-B8E1-902C2102F6F6}" type="datetimeFigureOut">
              <a:rPr lang="en-US" smtClean="0"/>
              <a:t>11/5/2022</a:t>
            </a:fld>
            <a:endParaRPr lang="en-US"/>
          </a:p>
        </p:txBody>
      </p:sp>
      <p:sp>
        <p:nvSpPr>
          <p:cNvPr id="3" name="Footer Placeholder 2">
            <a:extLst>
              <a:ext uri="{FF2B5EF4-FFF2-40B4-BE49-F238E27FC236}">
                <a16:creationId xmlns:a16="http://schemas.microsoft.com/office/drawing/2014/main" id="{A5EE5D4C-1CE6-A787-10E9-7550BBDF81E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2EEC986-0E1C-6B48-0442-B18A338F2522}"/>
              </a:ext>
            </a:extLst>
          </p:cNvPr>
          <p:cNvSpPr>
            <a:spLocks noGrp="1"/>
          </p:cNvSpPr>
          <p:nvPr>
            <p:ph type="sldNum" sz="quarter" idx="12"/>
          </p:nvPr>
        </p:nvSpPr>
        <p:spPr/>
        <p:txBody>
          <a:bodyPr/>
          <a:lstStyle/>
          <a:p>
            <a:fld id="{36AAA1A1-5C2B-4162-8C64-435AD319C30B}" type="slidenum">
              <a:rPr lang="en-US" smtClean="0"/>
              <a:t>‹#›</a:t>
            </a:fld>
            <a:endParaRPr lang="en-US"/>
          </a:p>
        </p:txBody>
      </p:sp>
    </p:spTree>
    <p:extLst>
      <p:ext uri="{BB962C8B-B14F-4D97-AF65-F5344CB8AC3E}">
        <p14:creationId xmlns:p14="http://schemas.microsoft.com/office/powerpoint/2010/main" val="3633810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CE3F2-4A57-6FCF-0291-266189E2639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6A00825-5F5C-C3F9-B196-DAD61D894B5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BA202C5-C0C8-69E5-8140-870F9916AA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7D296D5-9B3B-601C-7749-CB19B70805F8}"/>
              </a:ext>
            </a:extLst>
          </p:cNvPr>
          <p:cNvSpPr>
            <a:spLocks noGrp="1"/>
          </p:cNvSpPr>
          <p:nvPr>
            <p:ph type="dt" sz="half" idx="10"/>
          </p:nvPr>
        </p:nvSpPr>
        <p:spPr/>
        <p:txBody>
          <a:bodyPr/>
          <a:lstStyle/>
          <a:p>
            <a:fld id="{F94A4E9F-574E-47FF-B8E1-902C2102F6F6}" type="datetimeFigureOut">
              <a:rPr lang="en-US" smtClean="0"/>
              <a:t>11/5/2022</a:t>
            </a:fld>
            <a:endParaRPr lang="en-US"/>
          </a:p>
        </p:txBody>
      </p:sp>
      <p:sp>
        <p:nvSpPr>
          <p:cNvPr id="6" name="Footer Placeholder 5">
            <a:extLst>
              <a:ext uri="{FF2B5EF4-FFF2-40B4-BE49-F238E27FC236}">
                <a16:creationId xmlns:a16="http://schemas.microsoft.com/office/drawing/2014/main" id="{BD9197DD-47F6-C215-856B-5DB35AB0E56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C68949B-03A9-5EE5-63E0-8D78E948DF61}"/>
              </a:ext>
            </a:extLst>
          </p:cNvPr>
          <p:cNvSpPr>
            <a:spLocks noGrp="1"/>
          </p:cNvSpPr>
          <p:nvPr>
            <p:ph type="sldNum" sz="quarter" idx="12"/>
          </p:nvPr>
        </p:nvSpPr>
        <p:spPr/>
        <p:txBody>
          <a:bodyPr/>
          <a:lstStyle/>
          <a:p>
            <a:fld id="{36AAA1A1-5C2B-4162-8C64-435AD319C30B}" type="slidenum">
              <a:rPr lang="en-US" smtClean="0"/>
              <a:t>‹#›</a:t>
            </a:fld>
            <a:endParaRPr lang="en-US"/>
          </a:p>
        </p:txBody>
      </p:sp>
    </p:spTree>
    <p:extLst>
      <p:ext uri="{BB962C8B-B14F-4D97-AF65-F5344CB8AC3E}">
        <p14:creationId xmlns:p14="http://schemas.microsoft.com/office/powerpoint/2010/main" val="22830652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1C9039-BC95-2FFA-DE20-F4C1F9D0D3E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C6C6667-6FB4-ED04-A591-5716A80B204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283A18C8-3F79-4457-04FB-22AD497D84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9D41B1A-1340-B7F2-FFE8-71A45B31BFD6}"/>
              </a:ext>
            </a:extLst>
          </p:cNvPr>
          <p:cNvSpPr>
            <a:spLocks noGrp="1"/>
          </p:cNvSpPr>
          <p:nvPr>
            <p:ph type="dt" sz="half" idx="10"/>
          </p:nvPr>
        </p:nvSpPr>
        <p:spPr/>
        <p:txBody>
          <a:bodyPr/>
          <a:lstStyle/>
          <a:p>
            <a:fld id="{F94A4E9F-574E-47FF-B8E1-902C2102F6F6}" type="datetimeFigureOut">
              <a:rPr lang="en-US" smtClean="0"/>
              <a:t>11/5/2022</a:t>
            </a:fld>
            <a:endParaRPr lang="en-US"/>
          </a:p>
        </p:txBody>
      </p:sp>
      <p:sp>
        <p:nvSpPr>
          <p:cNvPr id="6" name="Footer Placeholder 5">
            <a:extLst>
              <a:ext uri="{FF2B5EF4-FFF2-40B4-BE49-F238E27FC236}">
                <a16:creationId xmlns:a16="http://schemas.microsoft.com/office/drawing/2014/main" id="{10C0AE63-06EF-45D0-9E44-A9EF5EB7BED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B6D3E57-27EF-EE7C-ED84-6961B687E66E}"/>
              </a:ext>
            </a:extLst>
          </p:cNvPr>
          <p:cNvSpPr>
            <a:spLocks noGrp="1"/>
          </p:cNvSpPr>
          <p:nvPr>
            <p:ph type="sldNum" sz="quarter" idx="12"/>
          </p:nvPr>
        </p:nvSpPr>
        <p:spPr/>
        <p:txBody>
          <a:bodyPr/>
          <a:lstStyle/>
          <a:p>
            <a:fld id="{36AAA1A1-5C2B-4162-8C64-435AD319C30B}" type="slidenum">
              <a:rPr lang="en-US" smtClean="0"/>
              <a:t>‹#›</a:t>
            </a:fld>
            <a:endParaRPr lang="en-US"/>
          </a:p>
        </p:txBody>
      </p:sp>
    </p:spTree>
    <p:extLst>
      <p:ext uri="{BB962C8B-B14F-4D97-AF65-F5344CB8AC3E}">
        <p14:creationId xmlns:p14="http://schemas.microsoft.com/office/powerpoint/2010/main" val="26166654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5BE6022-9272-5B59-4234-5042FD4778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D69E928-1010-4371-7561-C7811E5D201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764199-F4F9-B2FF-4922-EEB1E205F59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4A4E9F-574E-47FF-B8E1-902C2102F6F6}" type="datetimeFigureOut">
              <a:rPr lang="en-US" smtClean="0"/>
              <a:t>11/5/2022</a:t>
            </a:fld>
            <a:endParaRPr lang="en-US"/>
          </a:p>
        </p:txBody>
      </p:sp>
      <p:sp>
        <p:nvSpPr>
          <p:cNvPr id="5" name="Footer Placeholder 4">
            <a:extLst>
              <a:ext uri="{FF2B5EF4-FFF2-40B4-BE49-F238E27FC236}">
                <a16:creationId xmlns:a16="http://schemas.microsoft.com/office/drawing/2014/main" id="{4528B7D5-8BF0-0F6D-C5F7-FE32F2C7717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E0CD60C-D8A6-B3B6-B21B-85F3B187800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AAA1A1-5C2B-4162-8C64-435AD319C30B}" type="slidenum">
              <a:rPr lang="en-US" smtClean="0"/>
              <a:t>‹#›</a:t>
            </a:fld>
            <a:endParaRPr lang="en-US"/>
          </a:p>
        </p:txBody>
      </p:sp>
    </p:spTree>
    <p:extLst>
      <p:ext uri="{BB962C8B-B14F-4D97-AF65-F5344CB8AC3E}">
        <p14:creationId xmlns:p14="http://schemas.microsoft.com/office/powerpoint/2010/main" val="16846052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014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61656-16C8-5751-93AE-EF9CB5E32F84}"/>
              </a:ext>
            </a:extLst>
          </p:cNvPr>
          <p:cNvSpPr>
            <a:spLocks noGrp="1"/>
          </p:cNvSpPr>
          <p:nvPr>
            <p:ph type="ctrTitle"/>
          </p:nvPr>
        </p:nvSpPr>
        <p:spPr>
          <a:xfrm>
            <a:off x="1445342" y="571756"/>
            <a:ext cx="9144000" cy="1532347"/>
          </a:xfrm>
        </p:spPr>
        <p:txBody>
          <a:bodyPr anchor="ctr">
            <a:normAutofit/>
          </a:bodyPr>
          <a:lstStyle/>
          <a:p>
            <a:r>
              <a:rPr lang="en-US" sz="4400" dirty="0">
                <a:latin typeface="+mn-lt"/>
              </a:rPr>
              <a:t>Raise Our Children Right</a:t>
            </a:r>
          </a:p>
        </p:txBody>
      </p:sp>
    </p:spTree>
    <p:extLst>
      <p:ext uri="{BB962C8B-B14F-4D97-AF65-F5344CB8AC3E}">
        <p14:creationId xmlns:p14="http://schemas.microsoft.com/office/powerpoint/2010/main" val="4076432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61656-16C8-5751-93AE-EF9CB5E32F84}"/>
              </a:ext>
            </a:extLst>
          </p:cNvPr>
          <p:cNvSpPr>
            <a:spLocks noGrp="1"/>
          </p:cNvSpPr>
          <p:nvPr>
            <p:ph type="title"/>
          </p:nvPr>
        </p:nvSpPr>
        <p:spPr>
          <a:xfrm>
            <a:off x="208280" y="182245"/>
            <a:ext cx="8986520" cy="884555"/>
          </a:xfrm>
        </p:spPr>
        <p:txBody>
          <a:bodyPr anchor="ctr">
            <a:normAutofit/>
          </a:bodyPr>
          <a:lstStyle/>
          <a:p>
            <a:pPr algn="l"/>
            <a:r>
              <a:rPr lang="en-US" sz="4800" dirty="0"/>
              <a:t>Three Mistakes in Discipline</a:t>
            </a:r>
          </a:p>
        </p:txBody>
      </p:sp>
      <p:sp>
        <p:nvSpPr>
          <p:cNvPr id="4" name="Content Placeholder 3">
            <a:extLst>
              <a:ext uri="{FF2B5EF4-FFF2-40B4-BE49-F238E27FC236}">
                <a16:creationId xmlns:a16="http://schemas.microsoft.com/office/drawing/2014/main" id="{68CCAE8B-4F69-7472-FA89-9270C4376EB6}"/>
              </a:ext>
            </a:extLst>
          </p:cNvPr>
          <p:cNvSpPr>
            <a:spLocks noGrp="1"/>
          </p:cNvSpPr>
          <p:nvPr>
            <p:ph idx="1"/>
          </p:nvPr>
        </p:nvSpPr>
        <p:spPr>
          <a:xfrm>
            <a:off x="208280" y="1066800"/>
            <a:ext cx="8986520" cy="4876800"/>
          </a:xfrm>
        </p:spPr>
        <p:txBody>
          <a:bodyPr>
            <a:normAutofit/>
          </a:bodyPr>
          <a:lstStyle/>
          <a:p>
            <a:r>
              <a:rPr lang="en-US" sz="4400" dirty="0"/>
              <a:t>WE JUST DON’T DO IT</a:t>
            </a:r>
          </a:p>
        </p:txBody>
      </p:sp>
      <p:sp>
        <p:nvSpPr>
          <p:cNvPr id="5" name="TextBox 4">
            <a:extLst>
              <a:ext uri="{FF2B5EF4-FFF2-40B4-BE49-F238E27FC236}">
                <a16:creationId xmlns:a16="http://schemas.microsoft.com/office/drawing/2014/main" id="{B75B8B34-4113-75F1-B046-198AAC6ECABC}"/>
              </a:ext>
            </a:extLst>
          </p:cNvPr>
          <p:cNvSpPr txBox="1"/>
          <p:nvPr/>
        </p:nvSpPr>
        <p:spPr>
          <a:xfrm>
            <a:off x="78658" y="1700981"/>
            <a:ext cx="9311148" cy="3416320"/>
          </a:xfrm>
          <a:prstGeom prst="rect">
            <a:avLst/>
          </a:prstGeom>
          <a:noFill/>
        </p:spPr>
        <p:txBody>
          <a:bodyPr wrap="square" rtlCol="0">
            <a:spAutoFit/>
          </a:bodyPr>
          <a:lstStyle/>
          <a:p>
            <a:pPr algn="ctr"/>
            <a:r>
              <a:rPr lang="en-US" sz="3600" dirty="0"/>
              <a:t>Ephesians 6:1-3</a:t>
            </a:r>
          </a:p>
          <a:p>
            <a:pPr marR="0" algn="just" rtl="0"/>
            <a:r>
              <a:rPr lang="en-US" sz="3600" b="0" i="0" u="none" strike="noStrike" baseline="0" dirty="0">
                <a:latin typeface="Articulat CF v2 Light" panose="00000400000000000000" pitchFamily="50" charset="0"/>
              </a:rPr>
              <a:t>Children, obey your parents in the Lord, for this is right. Honor your father and mother (which is the first commandment with a promise), so that it may be well with you, and that you may live long on the earth. </a:t>
            </a:r>
          </a:p>
        </p:txBody>
      </p:sp>
      <p:sp>
        <p:nvSpPr>
          <p:cNvPr id="6" name="TextBox 5">
            <a:extLst>
              <a:ext uri="{FF2B5EF4-FFF2-40B4-BE49-F238E27FC236}">
                <a16:creationId xmlns:a16="http://schemas.microsoft.com/office/drawing/2014/main" id="{9874E58F-D918-BA89-117A-AC5DACC095D5}"/>
              </a:ext>
            </a:extLst>
          </p:cNvPr>
          <p:cNvSpPr txBox="1"/>
          <p:nvPr/>
        </p:nvSpPr>
        <p:spPr>
          <a:xfrm>
            <a:off x="78658" y="1700981"/>
            <a:ext cx="9311148" cy="2308324"/>
          </a:xfrm>
          <a:prstGeom prst="rect">
            <a:avLst/>
          </a:prstGeom>
          <a:noFill/>
        </p:spPr>
        <p:txBody>
          <a:bodyPr wrap="square" rtlCol="0">
            <a:spAutoFit/>
          </a:bodyPr>
          <a:lstStyle/>
          <a:p>
            <a:pPr algn="ctr"/>
            <a:r>
              <a:rPr lang="en-US" sz="3600" dirty="0"/>
              <a:t>Proverbs 22:15</a:t>
            </a:r>
          </a:p>
          <a:p>
            <a:pPr marR="0" algn="just" rtl="0"/>
            <a:r>
              <a:rPr lang="en-US" sz="3600" b="0" i="0" u="none" strike="noStrike" baseline="0" dirty="0">
                <a:latin typeface="Articulat CF v2 Light" panose="00000400000000000000" pitchFamily="50" charset="0"/>
              </a:rPr>
              <a:t>Foolishness is bound up in the heart of a child; The rod of discipline will remove it far from him.</a:t>
            </a:r>
          </a:p>
        </p:txBody>
      </p:sp>
      <p:sp>
        <p:nvSpPr>
          <p:cNvPr id="7" name="TextBox 6">
            <a:extLst>
              <a:ext uri="{FF2B5EF4-FFF2-40B4-BE49-F238E27FC236}">
                <a16:creationId xmlns:a16="http://schemas.microsoft.com/office/drawing/2014/main" id="{DED19040-0DD2-427C-501D-3DBD180E982B}"/>
              </a:ext>
            </a:extLst>
          </p:cNvPr>
          <p:cNvSpPr txBox="1"/>
          <p:nvPr/>
        </p:nvSpPr>
        <p:spPr>
          <a:xfrm>
            <a:off x="78658" y="1700981"/>
            <a:ext cx="9311148" cy="2862322"/>
          </a:xfrm>
          <a:prstGeom prst="rect">
            <a:avLst/>
          </a:prstGeom>
          <a:noFill/>
        </p:spPr>
        <p:txBody>
          <a:bodyPr wrap="square" rtlCol="0">
            <a:spAutoFit/>
          </a:bodyPr>
          <a:lstStyle/>
          <a:p>
            <a:pPr algn="ctr"/>
            <a:r>
              <a:rPr lang="en-US" sz="3600" dirty="0"/>
              <a:t>Psalm 14:1</a:t>
            </a:r>
          </a:p>
          <a:p>
            <a:pPr marR="0" algn="just" rtl="0"/>
            <a:r>
              <a:rPr lang="en-US" sz="3600" b="0" i="0" u="none" strike="noStrike" baseline="0" dirty="0">
                <a:latin typeface="Articulat CF v2 Light" panose="00000400000000000000" pitchFamily="50" charset="0"/>
              </a:rPr>
              <a:t>The fool has said in his heart, "There is no God." They are corrupt, they have committed abominable deeds; There is no one who does good.</a:t>
            </a:r>
          </a:p>
        </p:txBody>
      </p:sp>
    </p:spTree>
    <p:extLst>
      <p:ext uri="{BB962C8B-B14F-4D97-AF65-F5344CB8AC3E}">
        <p14:creationId xmlns:p14="http://schemas.microsoft.com/office/powerpoint/2010/main" val="3668971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500"/>
                                        <p:tgtEl>
                                          <p:spTgt spid="5"/>
                                        </p:tgtEl>
                                      </p:cBhvr>
                                    </p:animEffect>
                                    <p:set>
                                      <p:cBhvr>
                                        <p:cTn id="17" dur="1" fill="hold">
                                          <p:stCondLst>
                                            <p:cond delay="499"/>
                                          </p:stCondLst>
                                        </p:cTn>
                                        <p:tgtEl>
                                          <p:spTgt spid="5"/>
                                        </p:tgtEl>
                                        <p:attrNameLst>
                                          <p:attrName>style.visibility</p:attrName>
                                        </p:attrNameLst>
                                      </p:cBhvr>
                                      <p:to>
                                        <p:strVal val="hidden"/>
                                      </p:to>
                                    </p:set>
                                  </p:childTnLst>
                                </p:cTn>
                              </p:par>
                              <p:par>
                                <p:cTn id="18" presetID="10" presetClass="entr" presetSubtype="0"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grpId="1" nodeType="clickEffect">
                                  <p:stCondLst>
                                    <p:cond delay="0"/>
                                  </p:stCondLst>
                                  <p:childTnLst>
                                    <p:animEffect transition="out" filter="fade">
                                      <p:cBhvr>
                                        <p:cTn id="24" dur="500"/>
                                        <p:tgtEl>
                                          <p:spTgt spid="6"/>
                                        </p:tgtEl>
                                      </p:cBhvr>
                                    </p:animEffect>
                                    <p:set>
                                      <p:cBhvr>
                                        <p:cTn id="25" dur="1" fill="hold">
                                          <p:stCondLst>
                                            <p:cond delay="499"/>
                                          </p:stCondLst>
                                        </p:cTn>
                                        <p:tgtEl>
                                          <p:spTgt spid="6"/>
                                        </p:tgtEl>
                                        <p:attrNameLst>
                                          <p:attrName>style.visibility</p:attrName>
                                        </p:attrNameLst>
                                      </p:cBhvr>
                                      <p:to>
                                        <p:strVal val="hidden"/>
                                      </p:to>
                                    </p:set>
                                  </p:childTnLst>
                                </p:cTn>
                              </p:par>
                              <p:par>
                                <p:cTn id="26" presetID="10" presetClass="entr" presetSubtype="0"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P spid="6" grpId="1"/>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61656-16C8-5751-93AE-EF9CB5E32F84}"/>
              </a:ext>
            </a:extLst>
          </p:cNvPr>
          <p:cNvSpPr>
            <a:spLocks noGrp="1"/>
          </p:cNvSpPr>
          <p:nvPr>
            <p:ph type="title"/>
          </p:nvPr>
        </p:nvSpPr>
        <p:spPr>
          <a:xfrm>
            <a:off x="208280" y="182245"/>
            <a:ext cx="8986520" cy="884555"/>
          </a:xfrm>
        </p:spPr>
        <p:txBody>
          <a:bodyPr anchor="ctr">
            <a:normAutofit/>
          </a:bodyPr>
          <a:lstStyle/>
          <a:p>
            <a:pPr algn="l"/>
            <a:r>
              <a:rPr lang="en-US" sz="4800" dirty="0"/>
              <a:t>Three Mistakes in Discipline</a:t>
            </a:r>
          </a:p>
        </p:txBody>
      </p:sp>
      <p:sp>
        <p:nvSpPr>
          <p:cNvPr id="4" name="Content Placeholder 3">
            <a:extLst>
              <a:ext uri="{FF2B5EF4-FFF2-40B4-BE49-F238E27FC236}">
                <a16:creationId xmlns:a16="http://schemas.microsoft.com/office/drawing/2014/main" id="{68CCAE8B-4F69-7472-FA89-9270C4376EB6}"/>
              </a:ext>
            </a:extLst>
          </p:cNvPr>
          <p:cNvSpPr>
            <a:spLocks noGrp="1"/>
          </p:cNvSpPr>
          <p:nvPr>
            <p:ph idx="1"/>
          </p:nvPr>
        </p:nvSpPr>
        <p:spPr>
          <a:xfrm>
            <a:off x="208280" y="1066800"/>
            <a:ext cx="8986520" cy="4876800"/>
          </a:xfrm>
        </p:spPr>
        <p:txBody>
          <a:bodyPr>
            <a:normAutofit/>
          </a:bodyPr>
          <a:lstStyle/>
          <a:p>
            <a:r>
              <a:rPr lang="en-US" sz="4400" dirty="0"/>
              <a:t>WE JUST DON’T DO IT</a:t>
            </a:r>
          </a:p>
          <a:p>
            <a:r>
              <a:rPr lang="en-US" sz="4400" dirty="0"/>
              <a:t>WE ACT TO FAST</a:t>
            </a:r>
          </a:p>
        </p:txBody>
      </p:sp>
      <p:sp>
        <p:nvSpPr>
          <p:cNvPr id="5" name="TextBox 4">
            <a:extLst>
              <a:ext uri="{FF2B5EF4-FFF2-40B4-BE49-F238E27FC236}">
                <a16:creationId xmlns:a16="http://schemas.microsoft.com/office/drawing/2014/main" id="{B75B8B34-4113-75F1-B046-198AAC6ECABC}"/>
              </a:ext>
            </a:extLst>
          </p:cNvPr>
          <p:cNvSpPr txBox="1"/>
          <p:nvPr/>
        </p:nvSpPr>
        <p:spPr>
          <a:xfrm>
            <a:off x="78658" y="2374880"/>
            <a:ext cx="9311148" cy="1754326"/>
          </a:xfrm>
          <a:prstGeom prst="rect">
            <a:avLst/>
          </a:prstGeom>
          <a:noFill/>
        </p:spPr>
        <p:txBody>
          <a:bodyPr wrap="square" rtlCol="0">
            <a:spAutoFit/>
          </a:bodyPr>
          <a:lstStyle/>
          <a:p>
            <a:pPr algn="ctr"/>
            <a:r>
              <a:rPr lang="en-US" sz="3600" dirty="0"/>
              <a:t>Proverbs 13:24</a:t>
            </a:r>
          </a:p>
          <a:p>
            <a:pPr marR="0" algn="just" rtl="0"/>
            <a:r>
              <a:rPr lang="en-US" sz="3600" b="0" i="0" u="none" strike="noStrike" baseline="0" dirty="0">
                <a:latin typeface="Articulat CF v2 Light" panose="00000400000000000000" pitchFamily="50" charset="0"/>
              </a:rPr>
              <a:t>He who withholds his rod hates his son, But he who loves him disciplines him diligently.</a:t>
            </a:r>
          </a:p>
        </p:txBody>
      </p:sp>
      <p:sp>
        <p:nvSpPr>
          <p:cNvPr id="6" name="TextBox 5">
            <a:extLst>
              <a:ext uri="{FF2B5EF4-FFF2-40B4-BE49-F238E27FC236}">
                <a16:creationId xmlns:a16="http://schemas.microsoft.com/office/drawing/2014/main" id="{9874E58F-D918-BA89-117A-AC5DACC095D5}"/>
              </a:ext>
            </a:extLst>
          </p:cNvPr>
          <p:cNvSpPr txBox="1"/>
          <p:nvPr/>
        </p:nvSpPr>
        <p:spPr>
          <a:xfrm>
            <a:off x="78658" y="2374880"/>
            <a:ext cx="9311148" cy="2308324"/>
          </a:xfrm>
          <a:prstGeom prst="rect">
            <a:avLst/>
          </a:prstGeom>
          <a:noFill/>
        </p:spPr>
        <p:txBody>
          <a:bodyPr wrap="square" rtlCol="0">
            <a:spAutoFit/>
          </a:bodyPr>
          <a:lstStyle/>
          <a:p>
            <a:pPr algn="ctr"/>
            <a:r>
              <a:rPr lang="en-US" sz="3600" dirty="0"/>
              <a:t>James 1:19</a:t>
            </a:r>
          </a:p>
          <a:p>
            <a:pPr marR="0" algn="just" rtl="0"/>
            <a:r>
              <a:rPr lang="en-US" sz="3600" b="0" i="0" u="none" strike="noStrike" baseline="0" dirty="0">
                <a:latin typeface="Articulat CF v2 Light" panose="00000400000000000000" pitchFamily="50" charset="0"/>
              </a:rPr>
              <a:t>This you know, my beloved brethren. But everyone must be quick to hear, slow to speak and slow to anger…</a:t>
            </a:r>
          </a:p>
        </p:txBody>
      </p:sp>
    </p:spTree>
    <p:extLst>
      <p:ext uri="{BB962C8B-B14F-4D97-AF65-F5344CB8AC3E}">
        <p14:creationId xmlns:p14="http://schemas.microsoft.com/office/powerpoint/2010/main" val="1568517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wipe(left)">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500"/>
                                        <p:tgtEl>
                                          <p:spTgt spid="5"/>
                                        </p:tgtEl>
                                      </p:cBhvr>
                                    </p:animEffect>
                                    <p:set>
                                      <p:cBhvr>
                                        <p:cTn id="17" dur="1" fill="hold">
                                          <p:stCondLst>
                                            <p:cond delay="499"/>
                                          </p:stCondLst>
                                        </p:cTn>
                                        <p:tgtEl>
                                          <p:spTgt spid="5"/>
                                        </p:tgtEl>
                                        <p:attrNameLst>
                                          <p:attrName>style.visibility</p:attrName>
                                        </p:attrNameLst>
                                      </p:cBhvr>
                                      <p:to>
                                        <p:strVal val="hidden"/>
                                      </p:to>
                                    </p:set>
                                  </p:childTnLst>
                                </p:cTn>
                              </p:par>
                              <p:par>
                                <p:cTn id="18" presetID="10" presetClass="entr" presetSubtype="0"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61656-16C8-5751-93AE-EF9CB5E32F84}"/>
              </a:ext>
            </a:extLst>
          </p:cNvPr>
          <p:cNvSpPr>
            <a:spLocks noGrp="1"/>
          </p:cNvSpPr>
          <p:nvPr>
            <p:ph type="title"/>
          </p:nvPr>
        </p:nvSpPr>
        <p:spPr>
          <a:xfrm>
            <a:off x="208280" y="182245"/>
            <a:ext cx="8986520" cy="884555"/>
          </a:xfrm>
        </p:spPr>
        <p:txBody>
          <a:bodyPr anchor="ctr">
            <a:normAutofit/>
          </a:bodyPr>
          <a:lstStyle/>
          <a:p>
            <a:pPr algn="l"/>
            <a:r>
              <a:rPr lang="en-US" sz="4800" dirty="0"/>
              <a:t>Three Mistakes in Discipline</a:t>
            </a:r>
          </a:p>
        </p:txBody>
      </p:sp>
      <p:sp>
        <p:nvSpPr>
          <p:cNvPr id="4" name="Content Placeholder 3">
            <a:extLst>
              <a:ext uri="{FF2B5EF4-FFF2-40B4-BE49-F238E27FC236}">
                <a16:creationId xmlns:a16="http://schemas.microsoft.com/office/drawing/2014/main" id="{68CCAE8B-4F69-7472-FA89-9270C4376EB6}"/>
              </a:ext>
            </a:extLst>
          </p:cNvPr>
          <p:cNvSpPr>
            <a:spLocks noGrp="1"/>
          </p:cNvSpPr>
          <p:nvPr>
            <p:ph idx="1"/>
          </p:nvPr>
        </p:nvSpPr>
        <p:spPr>
          <a:xfrm>
            <a:off x="208280" y="1066800"/>
            <a:ext cx="8986520" cy="4876800"/>
          </a:xfrm>
        </p:spPr>
        <p:txBody>
          <a:bodyPr>
            <a:normAutofit/>
          </a:bodyPr>
          <a:lstStyle/>
          <a:p>
            <a:r>
              <a:rPr lang="en-US" sz="4400" dirty="0"/>
              <a:t>WE JUST DON’T DO IT</a:t>
            </a:r>
          </a:p>
          <a:p>
            <a:r>
              <a:rPr lang="en-US" sz="4400" dirty="0"/>
              <a:t>WE ACT TO FAST</a:t>
            </a:r>
          </a:p>
          <a:p>
            <a:r>
              <a:rPr lang="en-US" sz="4400" dirty="0"/>
              <a:t>WE TALK TOO MUCH</a:t>
            </a:r>
          </a:p>
        </p:txBody>
      </p:sp>
      <p:sp>
        <p:nvSpPr>
          <p:cNvPr id="5" name="TextBox 4">
            <a:extLst>
              <a:ext uri="{FF2B5EF4-FFF2-40B4-BE49-F238E27FC236}">
                <a16:creationId xmlns:a16="http://schemas.microsoft.com/office/drawing/2014/main" id="{B75B8B34-4113-75F1-B046-198AAC6ECABC}"/>
              </a:ext>
            </a:extLst>
          </p:cNvPr>
          <p:cNvSpPr txBox="1"/>
          <p:nvPr/>
        </p:nvSpPr>
        <p:spPr>
          <a:xfrm>
            <a:off x="78658" y="835997"/>
            <a:ext cx="9311148" cy="4955203"/>
          </a:xfrm>
          <a:prstGeom prst="rect">
            <a:avLst/>
          </a:prstGeom>
          <a:solidFill>
            <a:schemeClr val="bg1"/>
          </a:solidFill>
        </p:spPr>
        <p:txBody>
          <a:bodyPr wrap="square" rtlCol="0">
            <a:spAutoFit/>
          </a:bodyPr>
          <a:lstStyle/>
          <a:p>
            <a:pPr algn="ctr"/>
            <a:r>
              <a:rPr lang="en-US" sz="3600" dirty="0"/>
              <a:t>I Samuel 2:22-25</a:t>
            </a:r>
          </a:p>
          <a:p>
            <a:pPr marR="0" algn="just" rtl="0"/>
            <a:r>
              <a:rPr lang="en-US" sz="2800" b="0" i="0" u="none" strike="noStrike" baseline="0" dirty="0">
                <a:latin typeface="Articulat CF v2 Light" panose="00000400000000000000" pitchFamily="50" charset="0"/>
              </a:rPr>
              <a:t>Now Eli was very old; and he heard all that his sons were doing to all Israel, and how they lay with the women who served at the doorway of the tent of meeting. He said to them, "Why do you do such things, the evil things that I hear from all these people? "No, my sons; for the report is not good which I hear the LORD'S people circulating. "If one man sins against another, God will mediate for him; but if a man sins against the LORD, who can intercede for him?" But they would not listen to the voice of their father, for the LORD desired to put them to death. </a:t>
            </a:r>
            <a:endParaRPr lang="en-US" sz="3200" b="0" i="0" u="none" strike="noStrike" baseline="0" dirty="0">
              <a:latin typeface="Articulat CF v2 Light" panose="00000400000000000000" pitchFamily="50" charset="0"/>
            </a:endParaRPr>
          </a:p>
        </p:txBody>
      </p:sp>
    </p:spTree>
    <p:extLst>
      <p:ext uri="{BB962C8B-B14F-4D97-AF65-F5344CB8AC3E}">
        <p14:creationId xmlns:p14="http://schemas.microsoft.com/office/powerpoint/2010/main" val="2429948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wipe(left)">
                                      <p:cBhvr>
                                        <p:cTn id="7" dur="500"/>
                                        <p:tgtEl>
                                          <p:spTgt spid="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500"/>
                                        <p:tgtEl>
                                          <p:spTgt spid="5"/>
                                        </p:tgtEl>
                                      </p:cBhvr>
                                    </p:animEffect>
                                    <p:set>
                                      <p:cBhvr>
                                        <p:cTn id="17"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61656-16C8-5751-93AE-EF9CB5E32F84}"/>
              </a:ext>
            </a:extLst>
          </p:cNvPr>
          <p:cNvSpPr>
            <a:spLocks noGrp="1"/>
          </p:cNvSpPr>
          <p:nvPr>
            <p:ph type="ctrTitle"/>
          </p:nvPr>
        </p:nvSpPr>
        <p:spPr>
          <a:xfrm>
            <a:off x="1445342" y="571756"/>
            <a:ext cx="9144000" cy="1532347"/>
          </a:xfrm>
        </p:spPr>
        <p:txBody>
          <a:bodyPr anchor="ctr">
            <a:normAutofit/>
          </a:bodyPr>
          <a:lstStyle/>
          <a:p>
            <a:r>
              <a:rPr lang="en-US" sz="4400" dirty="0">
                <a:latin typeface="+mn-lt"/>
              </a:rPr>
              <a:t>Raise Our Children Right</a:t>
            </a:r>
          </a:p>
        </p:txBody>
      </p:sp>
    </p:spTree>
    <p:extLst>
      <p:ext uri="{BB962C8B-B14F-4D97-AF65-F5344CB8AC3E}">
        <p14:creationId xmlns:p14="http://schemas.microsoft.com/office/powerpoint/2010/main" val="114635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ticulat CF v2 Font Family (Default)">
      <a:majorFont>
        <a:latin typeface="Articulat CF v2 Heavy"/>
        <a:ea typeface=""/>
        <a:cs typeface=""/>
      </a:majorFont>
      <a:minorFont>
        <a:latin typeface="Articulat CF v2 Mediu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AC23D366-0CD3-41D7-811E-B88B497BED53}" vid="{4B63EA86-E58C-4B7A-A5CB-DBDC09AC6495}"/>
    </a:ext>
  </a:extLst>
</a:theme>
</file>

<file path=docProps/app.xml><?xml version="1.0" encoding="utf-8"?>
<Properties xmlns="http://schemas.openxmlformats.org/officeDocument/2006/extended-properties" xmlns:vt="http://schemas.openxmlformats.org/officeDocument/2006/docPropsVTypes">
  <Template>WIDESCREEN Articulat CF v2 Font Family Default</Template>
  <TotalTime>20</TotalTime>
  <Words>336</Words>
  <Application>Microsoft Office PowerPoint</Application>
  <PresentationFormat>Widescreen</PresentationFormat>
  <Paragraphs>23</Paragraphs>
  <Slides>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Articulat CF v2 Heavy</vt:lpstr>
      <vt:lpstr>Articulat CF v2 Light</vt:lpstr>
      <vt:lpstr>Articulat CF v2 Medium</vt:lpstr>
      <vt:lpstr>Office Theme</vt:lpstr>
      <vt:lpstr>PowerPoint Presentation</vt:lpstr>
      <vt:lpstr>Raise Our Children Right</vt:lpstr>
      <vt:lpstr>Three Mistakes in Discipline</vt:lpstr>
      <vt:lpstr>Three Mistakes in Discipline</vt:lpstr>
      <vt:lpstr>Three Mistakes in Discipline</vt:lpstr>
      <vt:lpstr>Raise Our Children 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Raise Our Children Right</dc:title>
  <dc:creator>Kyle Blevins</dc:creator>
  <cp:lastModifiedBy>Kyle Blevins</cp:lastModifiedBy>
  <cp:revision>1</cp:revision>
  <dcterms:created xsi:type="dcterms:W3CDTF">2022-11-04T21:39:16Z</dcterms:created>
  <dcterms:modified xsi:type="dcterms:W3CDTF">2022-11-05T14:45:23Z</dcterms:modified>
</cp:coreProperties>
</file>