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B7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9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D944-C191-2B0F-2B71-4CB1D0C56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7811-379E-2653-77FA-83FB76DA4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346F3-B5B4-CCBF-8BD1-2464132D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7B33-6078-BE4D-53CB-A111A020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38C00-A60B-2A65-B461-9867C2E5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B317-39EB-6722-9471-31E93A64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B7E9-9208-2A42-E44D-11821B41E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BB6C-9587-2037-5C74-EC849165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392-1664-BC58-1C4D-60F7C179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D5EE-ECBE-2694-FE79-88603E6F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4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AB608-1067-4DFA-2B64-CE4AA82B4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F2449-0EF4-084A-47B6-1CBCD3E91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4E972-E5AE-B68A-6715-F549EE2E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95B2-28F3-DA36-D1EA-549DEDB7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C13A-FBFC-741A-F12F-B74AEBC9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7355-BD78-AF4C-5523-E6E69635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6F33-FA58-F1F5-6153-5E3B32FD2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CFA7-8E27-283C-A2DA-0688D88F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972B-7413-392B-8FC1-2C5D060D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7E670-5A2D-165E-7D1E-27FDFAAC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8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24E6-60C7-6B19-84AA-9001CE688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1C992-5E07-5BEE-CC76-342C6EAD8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8830D-7E81-44EB-0174-02EE7556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99026-00A2-5091-802C-4EAEBD3F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7E96-9B86-13D8-D99F-B34FFC78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4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92EF-73AE-8EF3-E2AF-AAF691EF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570E-7937-16EB-5CAA-09C0F0914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50B3-8D82-4122-5B3A-8F9F8D986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C81DA-C514-BF2E-50CD-2AB5619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14834-C4C9-7063-31AF-6CC1655D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962F-27B7-B808-C5E8-5BB56471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9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D06B-21DF-0584-D9AE-D36B084C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622E-0BB7-82D5-17E2-B2DC6FF94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4EDCB-185A-E555-2348-C9CF9D8F2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1F42F-A828-5A7B-B0F7-FBF5AEF5B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A259C-AA66-87ED-85AD-518B47053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E8ADA-2423-C113-A789-D1D4441E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251AA-2C13-364D-2E33-6BE02220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D0A7-C366-D0D9-A1EA-BA1F363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AA6-96BE-2868-3CA6-622F50E5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0BF85-4D86-B9A9-8061-82B5D738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9C8F2-4A50-E88E-BBE6-30783DD4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CE810-F5E0-2286-C242-B0F6C4B0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5C023-B0DC-CCC9-DE5E-DFBC82C0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E5D4C-1CE6-A787-10E9-7550BBDF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EC986-0E1C-6B48-0442-B18A338F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E3F2-4A57-6FCF-0291-266189E2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0825-5F5C-C3F9-B196-DAD61D89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202C5-C0C8-69E5-8140-870F9916A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296D5-9B3B-601C-7749-CB19B708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197DD-47F6-C215-856B-5DB35AB0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8949B-03A9-5EE5-63E0-8D78E948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9039-BC95-2FFA-DE20-F4C1F9D0D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C6667-6FB4-ED04-A591-5716A80B2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A18C8-3F79-4457-04FB-22AD497D8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41B1A-1340-B7F2-FFE8-71A45B31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0AE63-06EF-45D0-9E44-A9EF5EB7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3E57-27EF-EE7C-ED84-6961B687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E6022-9272-5B59-4234-5042FD47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E928-1010-4371-7561-C7811E5D2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4199-F4F9-B2FF-4922-EEB1E205F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4E9F-574E-47FF-B8E1-902C2102F6F6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8B7D5-8BF0-0F6D-C5F7-FE32F2C7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CD60C-D8A6-B3B6-B21B-85F3B1878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643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0">
        <p:fade/>
      </p:transition>
    </mc:Choice>
    <mc:Fallback>
      <p:transition spd="slow" advClick="0" advTm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FEB97E-4607-61E3-6866-F1E43EEF95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568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91F2D-EA8D-3BB5-5844-95DBE44C6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292009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10:25-37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AF7156-24CE-4D52-DF60-19C0B1F69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God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Your Neighbor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 AND DO</a:t>
            </a:r>
          </a:p>
        </p:txBody>
      </p:sp>
    </p:spTree>
    <p:extLst>
      <p:ext uri="{BB962C8B-B14F-4D97-AF65-F5344CB8AC3E}">
        <p14:creationId xmlns:p14="http://schemas.microsoft.com/office/powerpoint/2010/main" val="2303468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91F2D-EA8D-3BB5-5844-95DBE44C6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5300" y="1527175"/>
            <a:ext cx="4076700" cy="5264150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MAT. 5:14-16</a:t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MAT. 10:32-33</a:t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MAT. 28:18-20</a:t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8:1-4</a:t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THE. 1:6-8</a:t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TIM. 2:2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AF7156-24CE-4D52-DF60-19C0B1F69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815009"/>
            <a:ext cx="7886700" cy="597631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an example with purpose!</a:t>
            </a:r>
          </a:p>
          <a:p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 His name!</a:t>
            </a:r>
          </a:p>
          <a:p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 in the mission!</a:t>
            </a:r>
          </a:p>
          <a:p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Evangelism is for ALL!</a:t>
            </a:r>
          </a:p>
          <a:p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a culture!</a:t>
            </a:r>
          </a:p>
          <a:p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</a:t>
            </a:r>
            <a:r>
              <a:rPr lang="en-US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equipable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07751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91F2D-EA8D-3BB5-5844-95DBE44C6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292009" cy="1325563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I DO THIS?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AF7156-24CE-4D52-DF60-19C0B1F69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92009" cy="435133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Own Your Purpose in EVERY room</a:t>
            </a:r>
          </a:p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 Be READY to Share</a:t>
            </a:r>
          </a:p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PERSONAL Accountability</a:t>
            </a:r>
          </a:p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POWER in teamwork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1BAA2A-837D-199B-B24C-6E916BC84997}"/>
              </a:ext>
            </a:extLst>
          </p:cNvPr>
          <p:cNvSpPr txBox="1"/>
          <p:nvPr/>
        </p:nvSpPr>
        <p:spPr>
          <a:xfrm>
            <a:off x="8130209" y="1825625"/>
            <a:ext cx="3966541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MAKE IT OBVIOUS</a:t>
            </a:r>
          </a:p>
          <a:p>
            <a:pPr marL="285750" indent="-28575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MAKE IT EASY</a:t>
            </a:r>
          </a:p>
          <a:p>
            <a:pPr marL="285750" indent="-28575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TRACK PROGRESSION</a:t>
            </a:r>
          </a:p>
          <a:p>
            <a:pPr marL="285750" indent="-28575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FIND AN ENCOURAGER</a:t>
            </a: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6026FAC9-BD0C-3FA6-35EC-1018F3BDD4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42361" y="2060636"/>
            <a:ext cx="260228" cy="260228"/>
          </a:xfrm>
          <a:prstGeom prst="rect">
            <a:avLst/>
          </a:prstGeom>
        </p:spPr>
      </p:pic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6E7C595-3EA9-AE95-A64E-3EF31A6655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35737" y="3382539"/>
            <a:ext cx="260228" cy="260228"/>
          </a:xfrm>
          <a:prstGeom prst="rect">
            <a:avLst/>
          </a:prstGeom>
        </p:spPr>
      </p:pic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3D5257A2-059B-F4C7-EC81-2ECB614FBA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45676" y="4171043"/>
            <a:ext cx="260228" cy="260228"/>
          </a:xfrm>
          <a:prstGeom prst="rect">
            <a:avLst/>
          </a:prstGeom>
        </p:spPr>
      </p:pic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D24D3EB2-72C7-8420-06AE-AD0FA93AA4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48991" y="5486320"/>
            <a:ext cx="260228" cy="260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1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FEB97E-4607-61E3-6866-F1E43EEF95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360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ticulat CF v2 Font Family (Default)">
      <a:majorFont>
        <a:latin typeface="Articulat CF v2 Heavy"/>
        <a:ea typeface=""/>
        <a:cs typeface=""/>
      </a:majorFont>
      <a:minorFont>
        <a:latin typeface="Articulat CF v2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23D366-0CD3-41D7-811E-B88B497BED53}" vid="{4B63EA86-E58C-4B7A-A5CB-DBDC09AC64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Articulat CF v2 Font Family Default</Template>
  <TotalTime>26</TotalTime>
  <Words>97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Articulat CF v2 Heavy</vt:lpstr>
      <vt:lpstr>Articulat CF v2 Medium</vt:lpstr>
      <vt:lpstr>Courier New</vt:lpstr>
      <vt:lpstr>Office Theme</vt:lpstr>
      <vt:lpstr>PowerPoint Presentation</vt:lpstr>
      <vt:lpstr>PowerPoint Presentation</vt:lpstr>
      <vt:lpstr>LUKE 10:25-37</vt:lpstr>
      <vt:lpstr>MAT. 5:14-16 MAT. 10:32-33 MAT. 28:18-20 ACTS 8:1-4 I THE. 1:6-8 II TIM. 2:2</vt:lpstr>
      <vt:lpstr>HOW CAN I DO THIS?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Blevins</dc:creator>
  <cp:lastModifiedBy>Kyle Blevins</cp:lastModifiedBy>
  <cp:revision>1</cp:revision>
  <dcterms:created xsi:type="dcterms:W3CDTF">2022-08-27T14:53:31Z</dcterms:created>
  <dcterms:modified xsi:type="dcterms:W3CDTF">2022-08-27T15:20:23Z</dcterms:modified>
</cp:coreProperties>
</file>