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D907F-3F01-4279-988B-8D94EEF61E31}" v="17" dt="2022-09-03T18:38:52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4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2A3D907F-3F01-4279-988B-8D94EEF61E31}"/>
    <pc:docChg chg="undo custSel addSld modSld">
      <pc:chgData name="Kyle Blevins" userId="f4048cd5465779d3" providerId="LiveId" clId="{2A3D907F-3F01-4279-988B-8D94EEF61E31}" dt="2022-09-03T18:39:07.156" v="1054" actId="1035"/>
      <pc:docMkLst>
        <pc:docMk/>
      </pc:docMkLst>
      <pc:sldChg chg="addSp delSp modSp mod modClrScheme modAnim chgLayout">
        <pc:chgData name="Kyle Blevins" userId="f4048cd5465779d3" providerId="LiveId" clId="{2A3D907F-3F01-4279-988B-8D94EEF61E31}" dt="2022-09-03T18:39:07.156" v="1054" actId="1035"/>
        <pc:sldMkLst>
          <pc:docMk/>
          <pc:sldMk cId="3570963800" sldId="258"/>
        </pc:sldMkLst>
        <pc:spChg chg="del mod ord">
          <ac:chgData name="Kyle Blevins" userId="f4048cd5465779d3" providerId="LiveId" clId="{2A3D907F-3F01-4279-988B-8D94EEF61E31}" dt="2022-09-03T18:15:27.544" v="0" actId="700"/>
          <ac:spMkLst>
            <pc:docMk/>
            <pc:sldMk cId="3570963800" sldId="258"/>
            <ac:spMk id="2" creationId="{88E61656-16C8-5751-93AE-EF9CB5E32F84}"/>
          </ac:spMkLst>
        </pc:spChg>
        <pc:spChg chg="del mod ord">
          <ac:chgData name="Kyle Blevins" userId="f4048cd5465779d3" providerId="LiveId" clId="{2A3D907F-3F01-4279-988B-8D94EEF61E31}" dt="2022-09-03T18:15:27.544" v="0" actId="700"/>
          <ac:spMkLst>
            <pc:docMk/>
            <pc:sldMk cId="3570963800" sldId="258"/>
            <ac:spMk id="3" creationId="{C429641B-A17C-5858-741A-228C9724C3B8}"/>
          </ac:spMkLst>
        </pc:spChg>
        <pc:spChg chg="add mod ord">
          <ac:chgData name="Kyle Blevins" userId="f4048cd5465779d3" providerId="LiveId" clId="{2A3D907F-3F01-4279-988B-8D94EEF61E31}" dt="2022-09-03T18:30:40.721" v="650" actId="1036"/>
          <ac:spMkLst>
            <pc:docMk/>
            <pc:sldMk cId="3570963800" sldId="258"/>
            <ac:spMk id="4" creationId="{4F47423A-5786-DB3A-DC1E-8F98D05D4E9F}"/>
          </ac:spMkLst>
        </pc:spChg>
        <pc:spChg chg="add mod ord">
          <ac:chgData name="Kyle Blevins" userId="f4048cd5465779d3" providerId="LiveId" clId="{2A3D907F-3F01-4279-988B-8D94EEF61E31}" dt="2022-09-03T18:39:07.156" v="1054" actId="1035"/>
          <ac:spMkLst>
            <pc:docMk/>
            <pc:sldMk cId="3570963800" sldId="258"/>
            <ac:spMk id="5" creationId="{FAD4AA9F-4F4D-8A54-17F2-D034CD2A2244}"/>
          </ac:spMkLst>
        </pc:spChg>
      </pc:sldChg>
      <pc:sldChg chg="modSp add mod modAnim">
        <pc:chgData name="Kyle Blevins" userId="f4048cd5465779d3" providerId="LiveId" clId="{2A3D907F-3F01-4279-988B-8D94EEF61E31}" dt="2022-09-03T18:38:10.905" v="1011" actId="1035"/>
        <pc:sldMkLst>
          <pc:docMk/>
          <pc:sldMk cId="3267316162" sldId="260"/>
        </pc:sldMkLst>
        <pc:spChg chg="mod">
          <ac:chgData name="Kyle Blevins" userId="f4048cd5465779d3" providerId="LiveId" clId="{2A3D907F-3F01-4279-988B-8D94EEF61E31}" dt="2022-09-03T18:30:50.299" v="665" actId="1036"/>
          <ac:spMkLst>
            <pc:docMk/>
            <pc:sldMk cId="3267316162" sldId="260"/>
            <ac:spMk id="4" creationId="{4F47423A-5786-DB3A-DC1E-8F98D05D4E9F}"/>
          </ac:spMkLst>
        </pc:spChg>
        <pc:spChg chg="mod">
          <ac:chgData name="Kyle Blevins" userId="f4048cd5465779d3" providerId="LiveId" clId="{2A3D907F-3F01-4279-988B-8D94EEF61E31}" dt="2022-09-03T18:38:10.905" v="1011" actId="1035"/>
          <ac:spMkLst>
            <pc:docMk/>
            <pc:sldMk cId="3267316162" sldId="260"/>
            <ac:spMk id="5" creationId="{FAD4AA9F-4F4D-8A54-17F2-D034CD2A2244}"/>
          </ac:spMkLst>
        </pc:spChg>
      </pc:sldChg>
      <pc:sldChg chg="modSp add mod modAnim">
        <pc:chgData name="Kyle Blevins" userId="f4048cd5465779d3" providerId="LiveId" clId="{2A3D907F-3F01-4279-988B-8D94EEF61E31}" dt="2022-09-03T18:38:52.257" v="1053" actId="403"/>
        <pc:sldMkLst>
          <pc:docMk/>
          <pc:sldMk cId="2715408286" sldId="261"/>
        </pc:sldMkLst>
        <pc:spChg chg="mod">
          <ac:chgData name="Kyle Blevins" userId="f4048cd5465779d3" providerId="LiveId" clId="{2A3D907F-3F01-4279-988B-8D94EEF61E31}" dt="2022-09-03T18:31:28.009" v="681" actId="20577"/>
          <ac:spMkLst>
            <pc:docMk/>
            <pc:sldMk cId="2715408286" sldId="261"/>
            <ac:spMk id="4" creationId="{4F47423A-5786-DB3A-DC1E-8F98D05D4E9F}"/>
          </ac:spMkLst>
        </pc:spChg>
        <pc:spChg chg="mod">
          <ac:chgData name="Kyle Blevins" userId="f4048cd5465779d3" providerId="LiveId" clId="{2A3D907F-3F01-4279-988B-8D94EEF61E31}" dt="2022-09-03T18:38:52.257" v="1053" actId="403"/>
          <ac:spMkLst>
            <pc:docMk/>
            <pc:sldMk cId="2715408286" sldId="261"/>
            <ac:spMk id="5" creationId="{FAD4AA9F-4F4D-8A54-17F2-D034CD2A2244}"/>
          </ac:spMkLst>
        </pc:spChg>
      </pc:sldChg>
      <pc:sldChg chg="addSp delSp modSp add mod modAnim">
        <pc:chgData name="Kyle Blevins" userId="f4048cd5465779d3" providerId="LiveId" clId="{2A3D907F-3F01-4279-988B-8D94EEF61E31}" dt="2022-09-03T18:36:48.658" v="925"/>
        <pc:sldMkLst>
          <pc:docMk/>
          <pc:sldMk cId="32662686" sldId="262"/>
        </pc:sldMkLst>
        <pc:spChg chg="add del mod">
          <ac:chgData name="Kyle Blevins" userId="f4048cd5465779d3" providerId="LiveId" clId="{2A3D907F-3F01-4279-988B-8D94EEF61E31}" dt="2022-09-03T18:33:37.094" v="801" actId="478"/>
          <ac:spMkLst>
            <pc:docMk/>
            <pc:sldMk cId="32662686" sldId="262"/>
            <ac:spMk id="3" creationId="{B82C9666-67FC-A6E9-6F6E-C6A63654F04F}"/>
          </ac:spMkLst>
        </pc:spChg>
        <pc:spChg chg="del mod">
          <ac:chgData name="Kyle Blevins" userId="f4048cd5465779d3" providerId="LiveId" clId="{2A3D907F-3F01-4279-988B-8D94EEF61E31}" dt="2022-09-03T18:34:51.281" v="887" actId="478"/>
          <ac:spMkLst>
            <pc:docMk/>
            <pc:sldMk cId="32662686" sldId="262"/>
            <ac:spMk id="4" creationId="{4F47423A-5786-DB3A-DC1E-8F98D05D4E9F}"/>
          </ac:spMkLst>
        </pc:spChg>
        <pc:spChg chg="del">
          <ac:chgData name="Kyle Blevins" userId="f4048cd5465779d3" providerId="LiveId" clId="{2A3D907F-3F01-4279-988B-8D94EEF61E31}" dt="2022-09-03T18:33:34.668" v="800" actId="478"/>
          <ac:spMkLst>
            <pc:docMk/>
            <pc:sldMk cId="32662686" sldId="262"/>
            <ac:spMk id="5" creationId="{FAD4AA9F-4F4D-8A54-17F2-D034CD2A2244}"/>
          </ac:spMkLst>
        </pc:spChg>
        <pc:spChg chg="add del mod">
          <ac:chgData name="Kyle Blevins" userId="f4048cd5465779d3" providerId="LiveId" clId="{2A3D907F-3F01-4279-988B-8D94EEF61E31}" dt="2022-09-03T18:34:54.108" v="888" actId="478"/>
          <ac:spMkLst>
            <pc:docMk/>
            <pc:sldMk cId="32662686" sldId="262"/>
            <ac:spMk id="7" creationId="{D7D70E87-7249-6F93-6D2A-4A35FA7B5AD5}"/>
          </ac:spMkLst>
        </pc:spChg>
        <pc:spChg chg="add mod">
          <ac:chgData name="Kyle Blevins" userId="f4048cd5465779d3" providerId="LiveId" clId="{2A3D907F-3F01-4279-988B-8D94EEF61E31}" dt="2022-09-03T18:36:20.415" v="919" actId="1076"/>
          <ac:spMkLst>
            <pc:docMk/>
            <pc:sldMk cId="32662686" sldId="262"/>
            <ac:spMk id="8" creationId="{C03B5D4D-F2A4-6801-3545-AC44E8EC6B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47423A-5786-DB3A-DC1E-8F98D05D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1" y="1330465"/>
            <a:ext cx="11383618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VICTORIOUS IN BATTLE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D4AA9F-4F4D-8A54-17F2-D034CD2A2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1" y="2569489"/>
            <a:ext cx="11383618" cy="4015410"/>
          </a:xfrm>
        </p:spPr>
        <p:txBody>
          <a:bodyPr>
            <a:normAutofit/>
          </a:bodyPr>
          <a:lstStyle/>
          <a:p>
            <a:r>
              <a:rPr lang="en-US" sz="4400" dirty="0"/>
              <a:t>YOU WILL </a:t>
            </a:r>
            <a:r>
              <a:rPr lang="en-US" sz="4400" dirty="0">
                <a:latin typeface="+mj-lt"/>
              </a:rPr>
              <a:t>NOT</a:t>
            </a:r>
            <a:r>
              <a:rPr lang="en-US" sz="4400" dirty="0"/>
              <a:t> CARRY OUT THE DESIRE OF THE FLESH</a:t>
            </a:r>
          </a:p>
          <a:p>
            <a:r>
              <a:rPr lang="en-US" sz="4400" dirty="0"/>
              <a:t>YOU </a:t>
            </a:r>
            <a:r>
              <a:rPr lang="en-US" sz="4400" dirty="0">
                <a:latin typeface="+mj-lt"/>
              </a:rPr>
              <a:t>CAN</a:t>
            </a:r>
            <a:r>
              <a:rPr lang="en-US" sz="4400" dirty="0"/>
              <a:t> BE VICTORIOUS! YOU </a:t>
            </a:r>
            <a:r>
              <a:rPr lang="en-US" sz="4400" dirty="0">
                <a:latin typeface="+mj-lt"/>
              </a:rPr>
              <a:t>CAN</a:t>
            </a:r>
            <a:r>
              <a:rPr lang="en-US" sz="4400" dirty="0"/>
              <a:t> OVERCOME!</a:t>
            </a:r>
          </a:p>
          <a:p>
            <a:r>
              <a:rPr lang="en-US" sz="4400" dirty="0"/>
              <a:t>THIS IMPLIES THAT YOU </a:t>
            </a:r>
            <a:r>
              <a:rPr lang="en-US" sz="4400" dirty="0">
                <a:latin typeface="+mj-lt"/>
              </a:rPr>
              <a:t>CAN NOT </a:t>
            </a:r>
            <a:r>
              <a:rPr lang="en-US" sz="4400" dirty="0"/>
              <a:t>DO EVERYTHING YOU DESIRE</a:t>
            </a:r>
          </a:p>
        </p:txBody>
      </p:sp>
    </p:spTree>
    <p:extLst>
      <p:ext uri="{BB962C8B-B14F-4D97-AF65-F5344CB8AC3E}">
        <p14:creationId xmlns:p14="http://schemas.microsoft.com/office/powerpoint/2010/main" val="3570963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47423A-5786-DB3A-DC1E-8F98D05D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1" y="1292365"/>
            <a:ext cx="11383618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 IS A BATTLE!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D4AA9F-4F4D-8A54-17F2-D034CD2A2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1" y="2569489"/>
            <a:ext cx="11383618" cy="4015410"/>
          </a:xfrm>
        </p:spPr>
        <p:txBody>
          <a:bodyPr>
            <a:normAutofit/>
          </a:bodyPr>
          <a:lstStyle/>
          <a:p>
            <a:r>
              <a:rPr lang="en-US" sz="4400" dirty="0"/>
              <a:t>DO YOU FEEL THE CONFLICT GOING ON?</a:t>
            </a:r>
          </a:p>
          <a:p>
            <a:r>
              <a:rPr lang="en-US" sz="4400" dirty="0"/>
              <a:t>THE FLESH AND THE SPIRIT </a:t>
            </a:r>
            <a:r>
              <a:rPr lang="en-US" sz="4400" dirty="0">
                <a:latin typeface="+mj-lt"/>
              </a:rPr>
              <a:t>WAR</a:t>
            </a:r>
            <a:r>
              <a:rPr lang="en-US" sz="4400" dirty="0"/>
              <a:t> AGAINST ONE ANOTHER</a:t>
            </a:r>
          </a:p>
          <a:p>
            <a:r>
              <a:rPr lang="en-US" sz="4400" dirty="0"/>
              <a:t>YOU CAN’T SERVE BOTH!</a:t>
            </a:r>
          </a:p>
        </p:txBody>
      </p:sp>
    </p:spTree>
    <p:extLst>
      <p:ext uri="{BB962C8B-B14F-4D97-AF65-F5344CB8AC3E}">
        <p14:creationId xmlns:p14="http://schemas.microsoft.com/office/powerpoint/2010/main" val="3267316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47423A-5786-DB3A-DC1E-8F98D05D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1" y="1292365"/>
            <a:ext cx="11383618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YOU CAN BE FREE!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D4AA9F-4F4D-8A54-17F2-D034CD2A2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1" y="2569489"/>
            <a:ext cx="11383618" cy="4015410"/>
          </a:xfrm>
        </p:spPr>
        <p:txBody>
          <a:bodyPr>
            <a:normAutofit/>
          </a:bodyPr>
          <a:lstStyle/>
          <a:p>
            <a:r>
              <a:rPr lang="en-US" sz="4400" dirty="0"/>
              <a:t>NOT THROUGH EXCEPTIONAL WILL POWER!</a:t>
            </a:r>
          </a:p>
          <a:p>
            <a:r>
              <a:rPr lang="en-US" sz="4400" dirty="0"/>
              <a:t>NOT THROUGH REMOVING EVERY TEMPTATION!</a:t>
            </a:r>
          </a:p>
          <a:p>
            <a:r>
              <a:rPr lang="en-US" sz="4400" dirty="0">
                <a:latin typeface="+mj-lt"/>
              </a:rPr>
              <a:t>THROUGH THE SPIRIT WHICH LEADS YOU!</a:t>
            </a:r>
          </a:p>
        </p:txBody>
      </p:sp>
    </p:spTree>
    <p:extLst>
      <p:ext uri="{BB962C8B-B14F-4D97-AF65-F5344CB8AC3E}">
        <p14:creationId xmlns:p14="http://schemas.microsoft.com/office/powerpoint/2010/main" val="271540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3B5D4D-F2A4-6801-3545-AC44E8EC6BBF}"/>
              </a:ext>
            </a:extLst>
          </p:cNvPr>
          <p:cNvSpPr txBox="1"/>
          <p:nvPr/>
        </p:nvSpPr>
        <p:spPr>
          <a:xfrm>
            <a:off x="333375" y="1704975"/>
            <a:ext cx="115252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7200" dirty="0">
                <a:latin typeface="+mj-lt"/>
              </a:rPr>
              <a:t>FINDING VICTORY!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7200" dirty="0">
                <a:latin typeface="+mj-lt"/>
              </a:rPr>
              <a:t>FIGHTING THE BATTLE!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7200" dirty="0">
                <a:latin typeface="+mj-lt"/>
              </a:rPr>
              <a:t>BEING TRANSFORMED BY THE POWER OF GOD!</a:t>
            </a:r>
          </a:p>
        </p:txBody>
      </p:sp>
    </p:spTree>
    <p:extLst>
      <p:ext uri="{BB962C8B-B14F-4D97-AF65-F5344CB8AC3E}">
        <p14:creationId xmlns:p14="http://schemas.microsoft.com/office/powerpoint/2010/main" val="32662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869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4221</TotalTime>
  <Words>98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Articulat CF v2 Heavy</vt:lpstr>
      <vt:lpstr>Articulat CF v2 Medium</vt:lpstr>
      <vt:lpstr>Office Theme</vt:lpstr>
      <vt:lpstr>PowerPoint Presentation</vt:lpstr>
      <vt:lpstr>PowerPoint Presentation</vt:lpstr>
      <vt:lpstr>VICTORIOUS IN BATTLE</vt:lpstr>
      <vt:lpstr>THERE IS A BATTLE!</vt:lpstr>
      <vt:lpstr>YOU CAN BE FREE!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2022-08-31T20:17:27Z</dcterms:created>
  <dcterms:modified xsi:type="dcterms:W3CDTF">2022-09-03T18:39:15Z</dcterms:modified>
</cp:coreProperties>
</file>