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Blevins" userId="f4048cd5465779d3" providerId="LiveId" clId="{2E290F42-FE29-4304-89FC-C4984C989FA9}"/>
    <pc:docChg chg="custSel modSld">
      <pc:chgData name="Kyle Blevins" userId="f4048cd5465779d3" providerId="LiveId" clId="{2E290F42-FE29-4304-89FC-C4984C989FA9}" dt="2022-09-14T19:44:42.888" v="1" actId="478"/>
      <pc:docMkLst>
        <pc:docMk/>
      </pc:docMkLst>
      <pc:sldChg chg="delSp mod">
        <pc:chgData name="Kyle Blevins" userId="f4048cd5465779d3" providerId="LiveId" clId="{2E290F42-FE29-4304-89FC-C4984C989FA9}" dt="2022-09-14T19:44:42.888" v="1" actId="478"/>
        <pc:sldMkLst>
          <pc:docMk/>
          <pc:sldMk cId="4076432038" sldId="256"/>
        </pc:sldMkLst>
        <pc:spChg chg="del">
          <ac:chgData name="Kyle Blevins" userId="f4048cd5465779d3" providerId="LiveId" clId="{2E290F42-FE29-4304-89FC-C4984C989FA9}" dt="2022-09-14T19:44:38.196" v="0" actId="478"/>
          <ac:spMkLst>
            <pc:docMk/>
            <pc:sldMk cId="4076432038" sldId="256"/>
            <ac:spMk id="2" creationId="{88E61656-16C8-5751-93AE-EF9CB5E32F84}"/>
          </ac:spMkLst>
        </pc:spChg>
        <pc:spChg chg="del">
          <ac:chgData name="Kyle Blevins" userId="f4048cd5465779d3" providerId="LiveId" clId="{2E290F42-FE29-4304-89FC-C4984C989FA9}" dt="2022-09-14T19:44:42.888" v="1" actId="478"/>
          <ac:spMkLst>
            <pc:docMk/>
            <pc:sldMk cId="4076432038" sldId="256"/>
            <ac:spMk id="3" creationId="{C429641B-A17C-5858-741A-228C9724C3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B12AB-024C-6492-301A-7410181C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6079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dirty="0"/>
              <a:t>WHAT IS DECONSTRUCTIONISM?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76C856-E44B-6585-D1CD-95278B27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075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philosophy of suspicion credited to 1960’s philosopher Jacques Derrida.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Seeks to question traditional assumptions, certainties, or truths; and attempts to demonstrate how statements about ANY text subvert their own meaning.</a:t>
            </a:r>
          </a:p>
        </p:txBody>
      </p:sp>
    </p:spTree>
    <p:extLst>
      <p:ext uri="{BB962C8B-B14F-4D97-AF65-F5344CB8AC3E}">
        <p14:creationId xmlns:p14="http://schemas.microsoft.com/office/powerpoint/2010/main" val="180483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B12AB-024C-6492-301A-7410181C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6079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dirty="0"/>
              <a:t>WHAT IS DECONSTRUCTIONISM?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76C856-E44B-6585-D1CD-95278B27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075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Allows someone to define truth how they would like.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 typically reject that truth is objective but instead hold that it was subjectively relative to the days of its authors. </a:t>
            </a:r>
          </a:p>
          <a:p>
            <a:pPr lvl="2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(ex. I Corinthians 7 “present crisis”)</a:t>
            </a:r>
          </a:p>
        </p:txBody>
      </p:sp>
    </p:spTree>
    <p:extLst>
      <p:ext uri="{BB962C8B-B14F-4D97-AF65-F5344CB8AC3E}">
        <p14:creationId xmlns:p14="http://schemas.microsoft.com/office/powerpoint/2010/main" val="418734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B12AB-024C-6492-301A-7410181C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6079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/>
              <a:t>WHO IS TO BLAME?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76C856-E44B-6585-D1CD-95278B27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075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Derrida… our culture… “Christianity”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rejection of a homosexual lifestyle something that was created by the Bible or from Christian cultures?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lifestyles make this seem like a plausible question for the deconstructionist to ask!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our view of morality is constantly shifting this helps to fuel the deconstructionist’s desire to tear down.</a:t>
            </a:r>
          </a:p>
        </p:txBody>
      </p:sp>
    </p:spTree>
    <p:extLst>
      <p:ext uri="{BB962C8B-B14F-4D97-AF65-F5344CB8AC3E}">
        <p14:creationId xmlns:p14="http://schemas.microsoft.com/office/powerpoint/2010/main" val="27189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B12AB-024C-6492-301A-7410181C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6079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/>
              <a:t>HOW DO WE HELP?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76C856-E44B-6585-D1CD-95278B27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075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a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HYPOCRITE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GRACEFUL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PATIENT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KIND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UNDERSTANDING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FIRM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85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B12AB-024C-6492-301A-7410181C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6079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dirty="0"/>
              <a:t>IS THERE HEALTHY DECONSTRUCTION?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76C856-E44B-6585-D1CD-95278B27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075"/>
          </a:xfrm>
          <a:solidFill>
            <a:schemeClr val="bg1">
              <a:lumMod val="7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YES! But it is focused on tearing down rotten beliefs and rebuilding them in God glorifying ways.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term for this is SANCTIFICATION!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want to HELP YOU be sanctified TODAY!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93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67</TotalTime>
  <Words>211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Articulat CF v2 Heavy</vt:lpstr>
      <vt:lpstr>Articulat CF v2 Medium</vt:lpstr>
      <vt:lpstr>Office Theme</vt:lpstr>
      <vt:lpstr>PowerPoint Presentation</vt:lpstr>
      <vt:lpstr>WHAT IS DECONSTRUCTIONISM?</vt:lpstr>
      <vt:lpstr>WHAT IS DECONSTRUCTIONISM?</vt:lpstr>
      <vt:lpstr>WHO IS TO BLAME?</vt:lpstr>
      <vt:lpstr>HOW DO WE HELP?</vt:lpstr>
      <vt:lpstr>IS THERE HEALTHY DECONSTRUCTION?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2022-09-14T18:16:44Z</dcterms:created>
  <dcterms:modified xsi:type="dcterms:W3CDTF">2022-09-14T19:44:52Z</dcterms:modified>
</cp:coreProperties>
</file>