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Lst>
  <p:notesMasterIdLst>
    <p:notesMasterId r:id="rId17"/>
  </p:notesMasterIdLst>
  <p:handoutMasterIdLst>
    <p:handoutMasterId r:id="rId18"/>
  </p:handoutMasterIdLst>
  <p:sldIdLst>
    <p:sldId id="330" r:id="rId3"/>
    <p:sldId id="267" r:id="rId4"/>
    <p:sldId id="269" r:id="rId5"/>
    <p:sldId id="257" r:id="rId6"/>
    <p:sldId id="259" r:id="rId7"/>
    <p:sldId id="258" r:id="rId8"/>
    <p:sldId id="260" r:id="rId9"/>
    <p:sldId id="261" r:id="rId10"/>
    <p:sldId id="262" r:id="rId11"/>
    <p:sldId id="270" r:id="rId12"/>
    <p:sldId id="265" r:id="rId13"/>
    <p:sldId id="266" r:id="rId14"/>
    <p:sldId id="268" r:id="rId15"/>
    <p:sldId id="263"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BB3D7C45-17E6-4BC6-B2C4-90B815911DC7}">
          <p14:sldIdLst>
            <p14:sldId id="330"/>
            <p14:sldId id="267"/>
            <p14:sldId id="269"/>
            <p14:sldId id="257"/>
            <p14:sldId id="259"/>
            <p14:sldId id="258"/>
            <p14:sldId id="260"/>
            <p14:sldId id="261"/>
            <p14:sldId id="262"/>
            <p14:sldId id="270"/>
            <p14:sldId id="265"/>
            <p14:sldId id="266"/>
            <p14:sldId id="268"/>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78120" autoAdjust="0"/>
  </p:normalViewPr>
  <p:slideViewPr>
    <p:cSldViewPr showGuides="1">
      <p:cViewPr varScale="1">
        <p:scale>
          <a:sx n="54" d="100"/>
          <a:sy n="54" d="100"/>
        </p:scale>
        <p:origin x="48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75" d="100"/>
          <a:sy n="75" d="100"/>
        </p:scale>
        <p:origin x="-2560" y="-56"/>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39CD2-AFDE-4F0A-BD4D-CA5B8DCC464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984A943-9F6F-49E4-9C65-29984144A33A}">
      <dgm:prSet phldrT="[Text]"/>
      <dgm:spPr/>
      <dgm:t>
        <a:bodyPr/>
        <a:lstStyle/>
        <a:p>
          <a:r>
            <a:rPr lang="en-US" dirty="0"/>
            <a:t>Grace causes thirst</a:t>
          </a:r>
        </a:p>
      </dgm:t>
    </dgm:pt>
    <dgm:pt modelId="{B4D2240E-4EDB-4D12-802A-4819F88DF36F}" type="parTrans" cxnId="{A82A8AE7-0C21-4991-AEDB-E523596961E1}">
      <dgm:prSet/>
      <dgm:spPr/>
      <dgm:t>
        <a:bodyPr/>
        <a:lstStyle/>
        <a:p>
          <a:endParaRPr lang="en-US"/>
        </a:p>
      </dgm:t>
    </dgm:pt>
    <dgm:pt modelId="{7D261ABA-4A79-4454-AA65-835F4CC84A73}" type="sibTrans" cxnId="{A82A8AE7-0C21-4991-AEDB-E523596961E1}">
      <dgm:prSet/>
      <dgm:spPr/>
      <dgm:t>
        <a:bodyPr/>
        <a:lstStyle/>
        <a:p>
          <a:endParaRPr lang="en-US"/>
        </a:p>
      </dgm:t>
    </dgm:pt>
    <dgm:pt modelId="{A4EFCAD8-FC83-4F8E-908B-D1B19A7163FC}">
      <dgm:prSet phldrT="[Text]"/>
      <dgm:spPr/>
      <dgm:t>
        <a:bodyPr/>
        <a:lstStyle/>
        <a:p>
          <a:r>
            <a:rPr lang="en-US" dirty="0"/>
            <a:t>Jesus quenches thirst with grace</a:t>
          </a:r>
        </a:p>
      </dgm:t>
    </dgm:pt>
    <dgm:pt modelId="{79E6F52B-E902-45FA-AEAD-5B5F44BE256A}" type="parTrans" cxnId="{19016C85-AD98-4A44-89A6-A883C531FC25}">
      <dgm:prSet/>
      <dgm:spPr/>
      <dgm:t>
        <a:bodyPr/>
        <a:lstStyle/>
        <a:p>
          <a:endParaRPr lang="en-US"/>
        </a:p>
      </dgm:t>
    </dgm:pt>
    <dgm:pt modelId="{50E2F199-124F-4F80-A511-EBF63B0637FA}" type="sibTrans" cxnId="{19016C85-AD98-4A44-89A6-A883C531FC25}">
      <dgm:prSet/>
      <dgm:spPr/>
      <dgm:t>
        <a:bodyPr/>
        <a:lstStyle/>
        <a:p>
          <a:endParaRPr lang="en-US"/>
        </a:p>
      </dgm:t>
    </dgm:pt>
    <dgm:pt modelId="{9277E166-200B-4B05-A3F0-C03494EFC10A}">
      <dgm:prSet phldrT="[Text]"/>
      <dgm:spPr/>
      <dgm:t>
        <a:bodyPr/>
        <a:lstStyle/>
        <a:p>
          <a:r>
            <a:rPr lang="en-US" dirty="0"/>
            <a:t>Showing grace salts others</a:t>
          </a:r>
        </a:p>
      </dgm:t>
    </dgm:pt>
    <dgm:pt modelId="{34ACF8B7-E472-4C60-9D51-2D89180D3632}" type="parTrans" cxnId="{974E5534-D1F1-4D9E-87C1-5F0743A60033}">
      <dgm:prSet/>
      <dgm:spPr/>
      <dgm:t>
        <a:bodyPr/>
        <a:lstStyle/>
        <a:p>
          <a:endParaRPr lang="en-US"/>
        </a:p>
      </dgm:t>
    </dgm:pt>
    <dgm:pt modelId="{56EF81C5-8931-4C61-8874-A2198412AB1C}" type="sibTrans" cxnId="{974E5534-D1F1-4D9E-87C1-5F0743A60033}">
      <dgm:prSet/>
      <dgm:spPr/>
      <dgm:t>
        <a:bodyPr/>
        <a:lstStyle/>
        <a:p>
          <a:endParaRPr lang="en-US"/>
        </a:p>
      </dgm:t>
    </dgm:pt>
    <dgm:pt modelId="{12C8EFF2-FF01-466C-8DE6-A05B9BD3C440}">
      <dgm:prSet/>
      <dgm:spPr/>
      <dgm:t>
        <a:bodyPr/>
        <a:lstStyle/>
        <a:p>
          <a:r>
            <a:rPr lang="en-US" dirty="0"/>
            <a:t>Grace makes us salt source</a:t>
          </a:r>
        </a:p>
      </dgm:t>
    </dgm:pt>
    <dgm:pt modelId="{D0023FA2-95CC-4ED4-BAFA-0CE5270EE01B}" type="parTrans" cxnId="{7D25F729-EF71-4D47-8BB6-2A07CFF63552}">
      <dgm:prSet/>
      <dgm:spPr/>
      <dgm:t>
        <a:bodyPr/>
        <a:lstStyle/>
        <a:p>
          <a:endParaRPr lang="en-US"/>
        </a:p>
      </dgm:t>
    </dgm:pt>
    <dgm:pt modelId="{81523F52-2AE6-4725-8307-78748A632D83}" type="sibTrans" cxnId="{7D25F729-EF71-4D47-8BB6-2A07CFF63552}">
      <dgm:prSet/>
      <dgm:spPr/>
      <dgm:t>
        <a:bodyPr/>
        <a:lstStyle/>
        <a:p>
          <a:endParaRPr lang="en-US"/>
        </a:p>
      </dgm:t>
    </dgm:pt>
    <dgm:pt modelId="{54E1F45E-3DF0-4181-A27F-30FCFA2D8709}" type="pres">
      <dgm:prSet presAssocID="{DD439CD2-AFDE-4F0A-BD4D-CA5B8DCC4643}" presName="cycle" presStyleCnt="0">
        <dgm:presLayoutVars>
          <dgm:dir/>
          <dgm:resizeHandles val="exact"/>
        </dgm:presLayoutVars>
      </dgm:prSet>
      <dgm:spPr/>
    </dgm:pt>
    <dgm:pt modelId="{EA0D0EAC-CE6C-419D-BCB5-B67D8BDB83D7}" type="pres">
      <dgm:prSet presAssocID="{E984A943-9F6F-49E4-9C65-29984144A33A}" presName="node" presStyleLbl="node1" presStyleIdx="0" presStyleCnt="4">
        <dgm:presLayoutVars>
          <dgm:bulletEnabled val="1"/>
        </dgm:presLayoutVars>
      </dgm:prSet>
      <dgm:spPr/>
    </dgm:pt>
    <dgm:pt modelId="{B63C4375-6784-4005-AA20-079530B038BB}" type="pres">
      <dgm:prSet presAssocID="{7D261ABA-4A79-4454-AA65-835F4CC84A73}" presName="sibTrans" presStyleLbl="sibTrans2D1" presStyleIdx="0" presStyleCnt="4"/>
      <dgm:spPr/>
    </dgm:pt>
    <dgm:pt modelId="{3BDBE302-DCAC-4BD5-B791-260E5FDEDAF6}" type="pres">
      <dgm:prSet presAssocID="{7D261ABA-4A79-4454-AA65-835F4CC84A73}" presName="connectorText" presStyleLbl="sibTrans2D1" presStyleIdx="0" presStyleCnt="4"/>
      <dgm:spPr/>
    </dgm:pt>
    <dgm:pt modelId="{25250E71-3939-4BD6-9900-5891602AE6BB}" type="pres">
      <dgm:prSet presAssocID="{A4EFCAD8-FC83-4F8E-908B-D1B19A7163FC}" presName="node" presStyleLbl="node1" presStyleIdx="1" presStyleCnt="4">
        <dgm:presLayoutVars>
          <dgm:bulletEnabled val="1"/>
        </dgm:presLayoutVars>
      </dgm:prSet>
      <dgm:spPr/>
    </dgm:pt>
    <dgm:pt modelId="{C3320509-4F6C-4686-96BF-6AA32690054D}" type="pres">
      <dgm:prSet presAssocID="{50E2F199-124F-4F80-A511-EBF63B0637FA}" presName="sibTrans" presStyleLbl="sibTrans2D1" presStyleIdx="1" presStyleCnt="4"/>
      <dgm:spPr/>
    </dgm:pt>
    <dgm:pt modelId="{4715FCA8-FCFC-438D-8F1C-DC35D00B52B8}" type="pres">
      <dgm:prSet presAssocID="{50E2F199-124F-4F80-A511-EBF63B0637FA}" presName="connectorText" presStyleLbl="sibTrans2D1" presStyleIdx="1" presStyleCnt="4"/>
      <dgm:spPr/>
    </dgm:pt>
    <dgm:pt modelId="{E56536C6-C85F-41CE-98FF-AC3E26F9655C}" type="pres">
      <dgm:prSet presAssocID="{12C8EFF2-FF01-466C-8DE6-A05B9BD3C440}" presName="node" presStyleLbl="node1" presStyleIdx="2" presStyleCnt="4">
        <dgm:presLayoutVars>
          <dgm:bulletEnabled val="1"/>
        </dgm:presLayoutVars>
      </dgm:prSet>
      <dgm:spPr/>
    </dgm:pt>
    <dgm:pt modelId="{35676F80-FD79-4FF9-9010-C9E2E207425D}" type="pres">
      <dgm:prSet presAssocID="{81523F52-2AE6-4725-8307-78748A632D83}" presName="sibTrans" presStyleLbl="sibTrans2D1" presStyleIdx="2" presStyleCnt="4"/>
      <dgm:spPr/>
    </dgm:pt>
    <dgm:pt modelId="{901EB3A7-F5C9-4298-9C74-183BC34F489D}" type="pres">
      <dgm:prSet presAssocID="{81523F52-2AE6-4725-8307-78748A632D83}" presName="connectorText" presStyleLbl="sibTrans2D1" presStyleIdx="2" presStyleCnt="4"/>
      <dgm:spPr/>
    </dgm:pt>
    <dgm:pt modelId="{AD4BDD34-3183-42F1-8785-A3B4E3F2CFC9}" type="pres">
      <dgm:prSet presAssocID="{9277E166-200B-4B05-A3F0-C03494EFC10A}" presName="node" presStyleLbl="node1" presStyleIdx="3" presStyleCnt="4">
        <dgm:presLayoutVars>
          <dgm:bulletEnabled val="1"/>
        </dgm:presLayoutVars>
      </dgm:prSet>
      <dgm:spPr/>
    </dgm:pt>
    <dgm:pt modelId="{DF3FEAA3-C192-4011-AFF8-43C174541228}" type="pres">
      <dgm:prSet presAssocID="{56EF81C5-8931-4C61-8874-A2198412AB1C}" presName="sibTrans" presStyleLbl="sibTrans2D1" presStyleIdx="3" presStyleCnt="4"/>
      <dgm:spPr/>
    </dgm:pt>
    <dgm:pt modelId="{E9E1CC4D-284B-4937-B9A7-8749F9BE4568}" type="pres">
      <dgm:prSet presAssocID="{56EF81C5-8931-4C61-8874-A2198412AB1C}" presName="connectorText" presStyleLbl="sibTrans2D1" presStyleIdx="3" presStyleCnt="4"/>
      <dgm:spPr/>
    </dgm:pt>
  </dgm:ptLst>
  <dgm:cxnLst>
    <dgm:cxn modelId="{AEC1D721-2923-457C-8448-CCCDF165E0A7}" type="presOf" srcId="{81523F52-2AE6-4725-8307-78748A632D83}" destId="{901EB3A7-F5C9-4298-9C74-183BC34F489D}" srcOrd="1" destOrd="0" presId="urn:microsoft.com/office/officeart/2005/8/layout/cycle2"/>
    <dgm:cxn modelId="{D907ED24-484D-493F-82E8-620F07224DAD}" type="presOf" srcId="{7D261ABA-4A79-4454-AA65-835F4CC84A73}" destId="{3BDBE302-DCAC-4BD5-B791-260E5FDEDAF6}" srcOrd="1" destOrd="0" presId="urn:microsoft.com/office/officeart/2005/8/layout/cycle2"/>
    <dgm:cxn modelId="{7D25F729-EF71-4D47-8BB6-2A07CFF63552}" srcId="{DD439CD2-AFDE-4F0A-BD4D-CA5B8DCC4643}" destId="{12C8EFF2-FF01-466C-8DE6-A05B9BD3C440}" srcOrd="2" destOrd="0" parTransId="{D0023FA2-95CC-4ED4-BAFA-0CE5270EE01B}" sibTransId="{81523F52-2AE6-4725-8307-78748A632D83}"/>
    <dgm:cxn modelId="{974E5534-D1F1-4D9E-87C1-5F0743A60033}" srcId="{DD439CD2-AFDE-4F0A-BD4D-CA5B8DCC4643}" destId="{9277E166-200B-4B05-A3F0-C03494EFC10A}" srcOrd="3" destOrd="0" parTransId="{34ACF8B7-E472-4C60-9D51-2D89180D3632}" sibTransId="{56EF81C5-8931-4C61-8874-A2198412AB1C}"/>
    <dgm:cxn modelId="{2551463F-04DA-4037-99C8-BFBBCE36898A}" type="presOf" srcId="{E984A943-9F6F-49E4-9C65-29984144A33A}" destId="{EA0D0EAC-CE6C-419D-BCB5-B67D8BDB83D7}" srcOrd="0" destOrd="0" presId="urn:microsoft.com/office/officeart/2005/8/layout/cycle2"/>
    <dgm:cxn modelId="{71DF305B-A9F8-45B1-B8D9-0A14ED418579}" type="presOf" srcId="{56EF81C5-8931-4C61-8874-A2198412AB1C}" destId="{E9E1CC4D-284B-4937-B9A7-8749F9BE4568}" srcOrd="1" destOrd="0" presId="urn:microsoft.com/office/officeart/2005/8/layout/cycle2"/>
    <dgm:cxn modelId="{10BF3463-905A-4610-B6EC-92CE3FCB95A1}" type="presOf" srcId="{DD439CD2-AFDE-4F0A-BD4D-CA5B8DCC4643}" destId="{54E1F45E-3DF0-4181-A27F-30FCFA2D8709}" srcOrd="0" destOrd="0" presId="urn:microsoft.com/office/officeart/2005/8/layout/cycle2"/>
    <dgm:cxn modelId="{ADC43E44-57D1-49F9-AF98-3C1C1B2E2DD5}" type="presOf" srcId="{50E2F199-124F-4F80-A511-EBF63B0637FA}" destId="{4715FCA8-FCFC-438D-8F1C-DC35D00B52B8}" srcOrd="1" destOrd="0" presId="urn:microsoft.com/office/officeart/2005/8/layout/cycle2"/>
    <dgm:cxn modelId="{6EF2B245-49EB-4710-AE36-DFD228EB2664}" type="presOf" srcId="{56EF81C5-8931-4C61-8874-A2198412AB1C}" destId="{DF3FEAA3-C192-4011-AFF8-43C174541228}" srcOrd="0" destOrd="0" presId="urn:microsoft.com/office/officeart/2005/8/layout/cycle2"/>
    <dgm:cxn modelId="{4ED2DD79-84FE-4809-9644-9FCE52EB6F58}" type="presOf" srcId="{9277E166-200B-4B05-A3F0-C03494EFC10A}" destId="{AD4BDD34-3183-42F1-8785-A3B4E3F2CFC9}" srcOrd="0" destOrd="0" presId="urn:microsoft.com/office/officeart/2005/8/layout/cycle2"/>
    <dgm:cxn modelId="{19016C85-AD98-4A44-89A6-A883C531FC25}" srcId="{DD439CD2-AFDE-4F0A-BD4D-CA5B8DCC4643}" destId="{A4EFCAD8-FC83-4F8E-908B-D1B19A7163FC}" srcOrd="1" destOrd="0" parTransId="{79E6F52B-E902-45FA-AEAD-5B5F44BE256A}" sibTransId="{50E2F199-124F-4F80-A511-EBF63B0637FA}"/>
    <dgm:cxn modelId="{CF7E7E86-3D83-4C81-AA6A-03C4F2F1F0AA}" type="presOf" srcId="{81523F52-2AE6-4725-8307-78748A632D83}" destId="{35676F80-FD79-4FF9-9010-C9E2E207425D}" srcOrd="0" destOrd="0" presId="urn:microsoft.com/office/officeart/2005/8/layout/cycle2"/>
    <dgm:cxn modelId="{C24A3093-B6D9-441A-BE05-5C0C54C22B7E}" type="presOf" srcId="{12C8EFF2-FF01-466C-8DE6-A05B9BD3C440}" destId="{E56536C6-C85F-41CE-98FF-AC3E26F9655C}" srcOrd="0" destOrd="0" presId="urn:microsoft.com/office/officeart/2005/8/layout/cycle2"/>
    <dgm:cxn modelId="{8BB2D4B7-5F95-4CBD-841E-803C97A286DC}" type="presOf" srcId="{50E2F199-124F-4F80-A511-EBF63B0637FA}" destId="{C3320509-4F6C-4686-96BF-6AA32690054D}" srcOrd="0" destOrd="0" presId="urn:microsoft.com/office/officeart/2005/8/layout/cycle2"/>
    <dgm:cxn modelId="{FC92B8C0-C58D-40F7-B1B0-44BB9EB70813}" type="presOf" srcId="{7D261ABA-4A79-4454-AA65-835F4CC84A73}" destId="{B63C4375-6784-4005-AA20-079530B038BB}" srcOrd="0" destOrd="0" presId="urn:microsoft.com/office/officeart/2005/8/layout/cycle2"/>
    <dgm:cxn modelId="{A82A8AE7-0C21-4991-AEDB-E523596961E1}" srcId="{DD439CD2-AFDE-4F0A-BD4D-CA5B8DCC4643}" destId="{E984A943-9F6F-49E4-9C65-29984144A33A}" srcOrd="0" destOrd="0" parTransId="{B4D2240E-4EDB-4D12-802A-4819F88DF36F}" sibTransId="{7D261ABA-4A79-4454-AA65-835F4CC84A73}"/>
    <dgm:cxn modelId="{3F48B9F4-8296-406E-8ABA-29E160BB2707}" type="presOf" srcId="{A4EFCAD8-FC83-4F8E-908B-D1B19A7163FC}" destId="{25250E71-3939-4BD6-9900-5891602AE6BB}" srcOrd="0" destOrd="0" presId="urn:microsoft.com/office/officeart/2005/8/layout/cycle2"/>
    <dgm:cxn modelId="{EFBEA360-5138-4D09-9C1B-E4D9D2A31411}" type="presParOf" srcId="{54E1F45E-3DF0-4181-A27F-30FCFA2D8709}" destId="{EA0D0EAC-CE6C-419D-BCB5-B67D8BDB83D7}" srcOrd="0" destOrd="0" presId="urn:microsoft.com/office/officeart/2005/8/layout/cycle2"/>
    <dgm:cxn modelId="{6686AE72-4A27-4B55-A49C-F2FE1DFF23F0}" type="presParOf" srcId="{54E1F45E-3DF0-4181-A27F-30FCFA2D8709}" destId="{B63C4375-6784-4005-AA20-079530B038BB}" srcOrd="1" destOrd="0" presId="urn:microsoft.com/office/officeart/2005/8/layout/cycle2"/>
    <dgm:cxn modelId="{043D5152-D577-43E3-B814-3F222AF81936}" type="presParOf" srcId="{B63C4375-6784-4005-AA20-079530B038BB}" destId="{3BDBE302-DCAC-4BD5-B791-260E5FDEDAF6}" srcOrd="0" destOrd="0" presId="urn:microsoft.com/office/officeart/2005/8/layout/cycle2"/>
    <dgm:cxn modelId="{1BADB429-C75C-4B38-92AA-974E1D1A72A0}" type="presParOf" srcId="{54E1F45E-3DF0-4181-A27F-30FCFA2D8709}" destId="{25250E71-3939-4BD6-9900-5891602AE6BB}" srcOrd="2" destOrd="0" presId="urn:microsoft.com/office/officeart/2005/8/layout/cycle2"/>
    <dgm:cxn modelId="{08F2E500-3B58-483F-A750-6825D7E07133}" type="presParOf" srcId="{54E1F45E-3DF0-4181-A27F-30FCFA2D8709}" destId="{C3320509-4F6C-4686-96BF-6AA32690054D}" srcOrd="3" destOrd="0" presId="urn:microsoft.com/office/officeart/2005/8/layout/cycle2"/>
    <dgm:cxn modelId="{152B74F2-7366-4007-BA2D-7EF67170A837}" type="presParOf" srcId="{C3320509-4F6C-4686-96BF-6AA32690054D}" destId="{4715FCA8-FCFC-438D-8F1C-DC35D00B52B8}" srcOrd="0" destOrd="0" presId="urn:microsoft.com/office/officeart/2005/8/layout/cycle2"/>
    <dgm:cxn modelId="{4B9F2F86-6EF2-4589-B33D-75FE167F563B}" type="presParOf" srcId="{54E1F45E-3DF0-4181-A27F-30FCFA2D8709}" destId="{E56536C6-C85F-41CE-98FF-AC3E26F9655C}" srcOrd="4" destOrd="0" presId="urn:microsoft.com/office/officeart/2005/8/layout/cycle2"/>
    <dgm:cxn modelId="{007B6366-AE1C-4463-97C7-2EA2F0AB7D81}" type="presParOf" srcId="{54E1F45E-3DF0-4181-A27F-30FCFA2D8709}" destId="{35676F80-FD79-4FF9-9010-C9E2E207425D}" srcOrd="5" destOrd="0" presId="urn:microsoft.com/office/officeart/2005/8/layout/cycle2"/>
    <dgm:cxn modelId="{203B73E9-3EE3-4748-B972-CD4331B23B07}" type="presParOf" srcId="{35676F80-FD79-4FF9-9010-C9E2E207425D}" destId="{901EB3A7-F5C9-4298-9C74-183BC34F489D}" srcOrd="0" destOrd="0" presId="urn:microsoft.com/office/officeart/2005/8/layout/cycle2"/>
    <dgm:cxn modelId="{5C7F1944-9F01-4C85-8CD5-4E86EB013516}" type="presParOf" srcId="{54E1F45E-3DF0-4181-A27F-30FCFA2D8709}" destId="{AD4BDD34-3183-42F1-8785-A3B4E3F2CFC9}" srcOrd="6" destOrd="0" presId="urn:microsoft.com/office/officeart/2005/8/layout/cycle2"/>
    <dgm:cxn modelId="{620DF39E-A653-4AC1-B04C-328138E80339}" type="presParOf" srcId="{54E1F45E-3DF0-4181-A27F-30FCFA2D8709}" destId="{DF3FEAA3-C192-4011-AFF8-43C174541228}" srcOrd="7" destOrd="0" presId="urn:microsoft.com/office/officeart/2005/8/layout/cycle2"/>
    <dgm:cxn modelId="{2142AD1A-2870-4615-AD97-48003B5822A8}" type="presParOf" srcId="{DF3FEAA3-C192-4011-AFF8-43C174541228}" destId="{E9E1CC4D-284B-4937-B9A7-8749F9BE456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39CD2-AFDE-4F0A-BD4D-CA5B8DCC464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984A943-9F6F-49E4-9C65-29984144A33A}">
      <dgm:prSet phldrT="[Text]"/>
      <dgm:spPr/>
      <dgm:t>
        <a:bodyPr/>
        <a:lstStyle/>
        <a:p>
          <a:r>
            <a:rPr lang="en-US" dirty="0"/>
            <a:t>Grace causes thirst</a:t>
          </a:r>
        </a:p>
      </dgm:t>
    </dgm:pt>
    <dgm:pt modelId="{B4D2240E-4EDB-4D12-802A-4819F88DF36F}" type="parTrans" cxnId="{A82A8AE7-0C21-4991-AEDB-E523596961E1}">
      <dgm:prSet/>
      <dgm:spPr/>
      <dgm:t>
        <a:bodyPr/>
        <a:lstStyle/>
        <a:p>
          <a:endParaRPr lang="en-US"/>
        </a:p>
      </dgm:t>
    </dgm:pt>
    <dgm:pt modelId="{7D261ABA-4A79-4454-AA65-835F4CC84A73}" type="sibTrans" cxnId="{A82A8AE7-0C21-4991-AEDB-E523596961E1}">
      <dgm:prSet/>
      <dgm:spPr/>
      <dgm:t>
        <a:bodyPr/>
        <a:lstStyle/>
        <a:p>
          <a:endParaRPr lang="en-US"/>
        </a:p>
      </dgm:t>
    </dgm:pt>
    <dgm:pt modelId="{A4EFCAD8-FC83-4F8E-908B-D1B19A7163FC}">
      <dgm:prSet phldrT="[Text]"/>
      <dgm:spPr/>
      <dgm:t>
        <a:bodyPr/>
        <a:lstStyle/>
        <a:p>
          <a:r>
            <a:rPr lang="en-US" dirty="0"/>
            <a:t>Jesus quenches thirst with grace</a:t>
          </a:r>
        </a:p>
      </dgm:t>
    </dgm:pt>
    <dgm:pt modelId="{79E6F52B-E902-45FA-AEAD-5B5F44BE256A}" type="parTrans" cxnId="{19016C85-AD98-4A44-89A6-A883C531FC25}">
      <dgm:prSet/>
      <dgm:spPr/>
      <dgm:t>
        <a:bodyPr/>
        <a:lstStyle/>
        <a:p>
          <a:endParaRPr lang="en-US"/>
        </a:p>
      </dgm:t>
    </dgm:pt>
    <dgm:pt modelId="{50E2F199-124F-4F80-A511-EBF63B0637FA}" type="sibTrans" cxnId="{19016C85-AD98-4A44-89A6-A883C531FC25}">
      <dgm:prSet/>
      <dgm:spPr/>
      <dgm:t>
        <a:bodyPr/>
        <a:lstStyle/>
        <a:p>
          <a:endParaRPr lang="en-US"/>
        </a:p>
      </dgm:t>
    </dgm:pt>
    <dgm:pt modelId="{9277E166-200B-4B05-A3F0-C03494EFC10A}">
      <dgm:prSet phldrT="[Text]"/>
      <dgm:spPr/>
      <dgm:t>
        <a:bodyPr/>
        <a:lstStyle/>
        <a:p>
          <a:r>
            <a:rPr lang="en-US" dirty="0"/>
            <a:t>Showing grace salts others</a:t>
          </a:r>
        </a:p>
      </dgm:t>
    </dgm:pt>
    <dgm:pt modelId="{34ACF8B7-E472-4C60-9D51-2D89180D3632}" type="parTrans" cxnId="{974E5534-D1F1-4D9E-87C1-5F0743A60033}">
      <dgm:prSet/>
      <dgm:spPr/>
      <dgm:t>
        <a:bodyPr/>
        <a:lstStyle/>
        <a:p>
          <a:endParaRPr lang="en-US"/>
        </a:p>
      </dgm:t>
    </dgm:pt>
    <dgm:pt modelId="{56EF81C5-8931-4C61-8874-A2198412AB1C}" type="sibTrans" cxnId="{974E5534-D1F1-4D9E-87C1-5F0743A60033}">
      <dgm:prSet/>
      <dgm:spPr/>
      <dgm:t>
        <a:bodyPr/>
        <a:lstStyle/>
        <a:p>
          <a:endParaRPr lang="en-US"/>
        </a:p>
      </dgm:t>
    </dgm:pt>
    <dgm:pt modelId="{12C8EFF2-FF01-466C-8DE6-A05B9BD3C440}">
      <dgm:prSet/>
      <dgm:spPr/>
      <dgm:t>
        <a:bodyPr/>
        <a:lstStyle/>
        <a:p>
          <a:r>
            <a:rPr lang="en-US" dirty="0"/>
            <a:t>Grace makes us salt source</a:t>
          </a:r>
        </a:p>
      </dgm:t>
    </dgm:pt>
    <dgm:pt modelId="{D0023FA2-95CC-4ED4-BAFA-0CE5270EE01B}" type="parTrans" cxnId="{7D25F729-EF71-4D47-8BB6-2A07CFF63552}">
      <dgm:prSet/>
      <dgm:spPr/>
      <dgm:t>
        <a:bodyPr/>
        <a:lstStyle/>
        <a:p>
          <a:endParaRPr lang="en-US"/>
        </a:p>
      </dgm:t>
    </dgm:pt>
    <dgm:pt modelId="{81523F52-2AE6-4725-8307-78748A632D83}" type="sibTrans" cxnId="{7D25F729-EF71-4D47-8BB6-2A07CFF63552}">
      <dgm:prSet/>
      <dgm:spPr/>
      <dgm:t>
        <a:bodyPr/>
        <a:lstStyle/>
        <a:p>
          <a:endParaRPr lang="en-US"/>
        </a:p>
      </dgm:t>
    </dgm:pt>
    <dgm:pt modelId="{54E1F45E-3DF0-4181-A27F-30FCFA2D8709}" type="pres">
      <dgm:prSet presAssocID="{DD439CD2-AFDE-4F0A-BD4D-CA5B8DCC4643}" presName="cycle" presStyleCnt="0">
        <dgm:presLayoutVars>
          <dgm:dir/>
          <dgm:resizeHandles val="exact"/>
        </dgm:presLayoutVars>
      </dgm:prSet>
      <dgm:spPr/>
    </dgm:pt>
    <dgm:pt modelId="{EA0D0EAC-CE6C-419D-BCB5-B67D8BDB83D7}" type="pres">
      <dgm:prSet presAssocID="{E984A943-9F6F-49E4-9C65-29984144A33A}" presName="node" presStyleLbl="node1" presStyleIdx="0" presStyleCnt="4">
        <dgm:presLayoutVars>
          <dgm:bulletEnabled val="1"/>
        </dgm:presLayoutVars>
      </dgm:prSet>
      <dgm:spPr/>
    </dgm:pt>
    <dgm:pt modelId="{B63C4375-6784-4005-AA20-079530B038BB}" type="pres">
      <dgm:prSet presAssocID="{7D261ABA-4A79-4454-AA65-835F4CC84A73}" presName="sibTrans" presStyleLbl="sibTrans2D1" presStyleIdx="0" presStyleCnt="4"/>
      <dgm:spPr/>
    </dgm:pt>
    <dgm:pt modelId="{3BDBE302-DCAC-4BD5-B791-260E5FDEDAF6}" type="pres">
      <dgm:prSet presAssocID="{7D261ABA-4A79-4454-AA65-835F4CC84A73}" presName="connectorText" presStyleLbl="sibTrans2D1" presStyleIdx="0" presStyleCnt="4"/>
      <dgm:spPr/>
    </dgm:pt>
    <dgm:pt modelId="{25250E71-3939-4BD6-9900-5891602AE6BB}" type="pres">
      <dgm:prSet presAssocID="{A4EFCAD8-FC83-4F8E-908B-D1B19A7163FC}" presName="node" presStyleLbl="node1" presStyleIdx="1" presStyleCnt="4">
        <dgm:presLayoutVars>
          <dgm:bulletEnabled val="1"/>
        </dgm:presLayoutVars>
      </dgm:prSet>
      <dgm:spPr/>
    </dgm:pt>
    <dgm:pt modelId="{C3320509-4F6C-4686-96BF-6AA32690054D}" type="pres">
      <dgm:prSet presAssocID="{50E2F199-124F-4F80-A511-EBF63B0637FA}" presName="sibTrans" presStyleLbl="sibTrans2D1" presStyleIdx="1" presStyleCnt="4"/>
      <dgm:spPr/>
    </dgm:pt>
    <dgm:pt modelId="{4715FCA8-FCFC-438D-8F1C-DC35D00B52B8}" type="pres">
      <dgm:prSet presAssocID="{50E2F199-124F-4F80-A511-EBF63B0637FA}" presName="connectorText" presStyleLbl="sibTrans2D1" presStyleIdx="1" presStyleCnt="4"/>
      <dgm:spPr/>
    </dgm:pt>
    <dgm:pt modelId="{E56536C6-C85F-41CE-98FF-AC3E26F9655C}" type="pres">
      <dgm:prSet presAssocID="{12C8EFF2-FF01-466C-8DE6-A05B9BD3C440}" presName="node" presStyleLbl="node1" presStyleIdx="2" presStyleCnt="4">
        <dgm:presLayoutVars>
          <dgm:bulletEnabled val="1"/>
        </dgm:presLayoutVars>
      </dgm:prSet>
      <dgm:spPr/>
    </dgm:pt>
    <dgm:pt modelId="{35676F80-FD79-4FF9-9010-C9E2E207425D}" type="pres">
      <dgm:prSet presAssocID="{81523F52-2AE6-4725-8307-78748A632D83}" presName="sibTrans" presStyleLbl="sibTrans2D1" presStyleIdx="2" presStyleCnt="4"/>
      <dgm:spPr/>
    </dgm:pt>
    <dgm:pt modelId="{901EB3A7-F5C9-4298-9C74-183BC34F489D}" type="pres">
      <dgm:prSet presAssocID="{81523F52-2AE6-4725-8307-78748A632D83}" presName="connectorText" presStyleLbl="sibTrans2D1" presStyleIdx="2" presStyleCnt="4"/>
      <dgm:spPr/>
    </dgm:pt>
    <dgm:pt modelId="{AD4BDD34-3183-42F1-8785-A3B4E3F2CFC9}" type="pres">
      <dgm:prSet presAssocID="{9277E166-200B-4B05-A3F0-C03494EFC10A}" presName="node" presStyleLbl="node1" presStyleIdx="3" presStyleCnt="4">
        <dgm:presLayoutVars>
          <dgm:bulletEnabled val="1"/>
        </dgm:presLayoutVars>
      </dgm:prSet>
      <dgm:spPr/>
    </dgm:pt>
    <dgm:pt modelId="{DF3FEAA3-C192-4011-AFF8-43C174541228}" type="pres">
      <dgm:prSet presAssocID="{56EF81C5-8931-4C61-8874-A2198412AB1C}" presName="sibTrans" presStyleLbl="sibTrans2D1" presStyleIdx="3" presStyleCnt="4"/>
      <dgm:spPr/>
    </dgm:pt>
    <dgm:pt modelId="{E9E1CC4D-284B-4937-B9A7-8749F9BE4568}" type="pres">
      <dgm:prSet presAssocID="{56EF81C5-8931-4C61-8874-A2198412AB1C}" presName="connectorText" presStyleLbl="sibTrans2D1" presStyleIdx="3" presStyleCnt="4"/>
      <dgm:spPr/>
    </dgm:pt>
  </dgm:ptLst>
  <dgm:cxnLst>
    <dgm:cxn modelId="{AEC1D721-2923-457C-8448-CCCDF165E0A7}" type="presOf" srcId="{81523F52-2AE6-4725-8307-78748A632D83}" destId="{901EB3A7-F5C9-4298-9C74-183BC34F489D}" srcOrd="1" destOrd="0" presId="urn:microsoft.com/office/officeart/2005/8/layout/cycle2"/>
    <dgm:cxn modelId="{D907ED24-484D-493F-82E8-620F07224DAD}" type="presOf" srcId="{7D261ABA-4A79-4454-AA65-835F4CC84A73}" destId="{3BDBE302-DCAC-4BD5-B791-260E5FDEDAF6}" srcOrd="1" destOrd="0" presId="urn:microsoft.com/office/officeart/2005/8/layout/cycle2"/>
    <dgm:cxn modelId="{7D25F729-EF71-4D47-8BB6-2A07CFF63552}" srcId="{DD439CD2-AFDE-4F0A-BD4D-CA5B8DCC4643}" destId="{12C8EFF2-FF01-466C-8DE6-A05B9BD3C440}" srcOrd="2" destOrd="0" parTransId="{D0023FA2-95CC-4ED4-BAFA-0CE5270EE01B}" sibTransId="{81523F52-2AE6-4725-8307-78748A632D83}"/>
    <dgm:cxn modelId="{974E5534-D1F1-4D9E-87C1-5F0743A60033}" srcId="{DD439CD2-AFDE-4F0A-BD4D-CA5B8DCC4643}" destId="{9277E166-200B-4B05-A3F0-C03494EFC10A}" srcOrd="3" destOrd="0" parTransId="{34ACF8B7-E472-4C60-9D51-2D89180D3632}" sibTransId="{56EF81C5-8931-4C61-8874-A2198412AB1C}"/>
    <dgm:cxn modelId="{2551463F-04DA-4037-99C8-BFBBCE36898A}" type="presOf" srcId="{E984A943-9F6F-49E4-9C65-29984144A33A}" destId="{EA0D0EAC-CE6C-419D-BCB5-B67D8BDB83D7}" srcOrd="0" destOrd="0" presId="urn:microsoft.com/office/officeart/2005/8/layout/cycle2"/>
    <dgm:cxn modelId="{71DF305B-A9F8-45B1-B8D9-0A14ED418579}" type="presOf" srcId="{56EF81C5-8931-4C61-8874-A2198412AB1C}" destId="{E9E1CC4D-284B-4937-B9A7-8749F9BE4568}" srcOrd="1" destOrd="0" presId="urn:microsoft.com/office/officeart/2005/8/layout/cycle2"/>
    <dgm:cxn modelId="{10BF3463-905A-4610-B6EC-92CE3FCB95A1}" type="presOf" srcId="{DD439CD2-AFDE-4F0A-BD4D-CA5B8DCC4643}" destId="{54E1F45E-3DF0-4181-A27F-30FCFA2D8709}" srcOrd="0" destOrd="0" presId="urn:microsoft.com/office/officeart/2005/8/layout/cycle2"/>
    <dgm:cxn modelId="{ADC43E44-57D1-49F9-AF98-3C1C1B2E2DD5}" type="presOf" srcId="{50E2F199-124F-4F80-A511-EBF63B0637FA}" destId="{4715FCA8-FCFC-438D-8F1C-DC35D00B52B8}" srcOrd="1" destOrd="0" presId="urn:microsoft.com/office/officeart/2005/8/layout/cycle2"/>
    <dgm:cxn modelId="{6EF2B245-49EB-4710-AE36-DFD228EB2664}" type="presOf" srcId="{56EF81C5-8931-4C61-8874-A2198412AB1C}" destId="{DF3FEAA3-C192-4011-AFF8-43C174541228}" srcOrd="0" destOrd="0" presId="urn:microsoft.com/office/officeart/2005/8/layout/cycle2"/>
    <dgm:cxn modelId="{4ED2DD79-84FE-4809-9644-9FCE52EB6F58}" type="presOf" srcId="{9277E166-200B-4B05-A3F0-C03494EFC10A}" destId="{AD4BDD34-3183-42F1-8785-A3B4E3F2CFC9}" srcOrd="0" destOrd="0" presId="urn:microsoft.com/office/officeart/2005/8/layout/cycle2"/>
    <dgm:cxn modelId="{19016C85-AD98-4A44-89A6-A883C531FC25}" srcId="{DD439CD2-AFDE-4F0A-BD4D-CA5B8DCC4643}" destId="{A4EFCAD8-FC83-4F8E-908B-D1B19A7163FC}" srcOrd="1" destOrd="0" parTransId="{79E6F52B-E902-45FA-AEAD-5B5F44BE256A}" sibTransId="{50E2F199-124F-4F80-A511-EBF63B0637FA}"/>
    <dgm:cxn modelId="{CF7E7E86-3D83-4C81-AA6A-03C4F2F1F0AA}" type="presOf" srcId="{81523F52-2AE6-4725-8307-78748A632D83}" destId="{35676F80-FD79-4FF9-9010-C9E2E207425D}" srcOrd="0" destOrd="0" presId="urn:microsoft.com/office/officeart/2005/8/layout/cycle2"/>
    <dgm:cxn modelId="{C24A3093-B6D9-441A-BE05-5C0C54C22B7E}" type="presOf" srcId="{12C8EFF2-FF01-466C-8DE6-A05B9BD3C440}" destId="{E56536C6-C85F-41CE-98FF-AC3E26F9655C}" srcOrd="0" destOrd="0" presId="urn:microsoft.com/office/officeart/2005/8/layout/cycle2"/>
    <dgm:cxn modelId="{8BB2D4B7-5F95-4CBD-841E-803C97A286DC}" type="presOf" srcId="{50E2F199-124F-4F80-A511-EBF63B0637FA}" destId="{C3320509-4F6C-4686-96BF-6AA32690054D}" srcOrd="0" destOrd="0" presId="urn:microsoft.com/office/officeart/2005/8/layout/cycle2"/>
    <dgm:cxn modelId="{FC92B8C0-C58D-40F7-B1B0-44BB9EB70813}" type="presOf" srcId="{7D261ABA-4A79-4454-AA65-835F4CC84A73}" destId="{B63C4375-6784-4005-AA20-079530B038BB}" srcOrd="0" destOrd="0" presId="urn:microsoft.com/office/officeart/2005/8/layout/cycle2"/>
    <dgm:cxn modelId="{A82A8AE7-0C21-4991-AEDB-E523596961E1}" srcId="{DD439CD2-AFDE-4F0A-BD4D-CA5B8DCC4643}" destId="{E984A943-9F6F-49E4-9C65-29984144A33A}" srcOrd="0" destOrd="0" parTransId="{B4D2240E-4EDB-4D12-802A-4819F88DF36F}" sibTransId="{7D261ABA-4A79-4454-AA65-835F4CC84A73}"/>
    <dgm:cxn modelId="{3F48B9F4-8296-406E-8ABA-29E160BB2707}" type="presOf" srcId="{A4EFCAD8-FC83-4F8E-908B-D1B19A7163FC}" destId="{25250E71-3939-4BD6-9900-5891602AE6BB}" srcOrd="0" destOrd="0" presId="urn:microsoft.com/office/officeart/2005/8/layout/cycle2"/>
    <dgm:cxn modelId="{EFBEA360-5138-4D09-9C1B-E4D9D2A31411}" type="presParOf" srcId="{54E1F45E-3DF0-4181-A27F-30FCFA2D8709}" destId="{EA0D0EAC-CE6C-419D-BCB5-B67D8BDB83D7}" srcOrd="0" destOrd="0" presId="urn:microsoft.com/office/officeart/2005/8/layout/cycle2"/>
    <dgm:cxn modelId="{6686AE72-4A27-4B55-A49C-F2FE1DFF23F0}" type="presParOf" srcId="{54E1F45E-3DF0-4181-A27F-30FCFA2D8709}" destId="{B63C4375-6784-4005-AA20-079530B038BB}" srcOrd="1" destOrd="0" presId="urn:microsoft.com/office/officeart/2005/8/layout/cycle2"/>
    <dgm:cxn modelId="{043D5152-D577-43E3-B814-3F222AF81936}" type="presParOf" srcId="{B63C4375-6784-4005-AA20-079530B038BB}" destId="{3BDBE302-DCAC-4BD5-B791-260E5FDEDAF6}" srcOrd="0" destOrd="0" presId="urn:microsoft.com/office/officeart/2005/8/layout/cycle2"/>
    <dgm:cxn modelId="{1BADB429-C75C-4B38-92AA-974E1D1A72A0}" type="presParOf" srcId="{54E1F45E-3DF0-4181-A27F-30FCFA2D8709}" destId="{25250E71-3939-4BD6-9900-5891602AE6BB}" srcOrd="2" destOrd="0" presId="urn:microsoft.com/office/officeart/2005/8/layout/cycle2"/>
    <dgm:cxn modelId="{08F2E500-3B58-483F-A750-6825D7E07133}" type="presParOf" srcId="{54E1F45E-3DF0-4181-A27F-30FCFA2D8709}" destId="{C3320509-4F6C-4686-96BF-6AA32690054D}" srcOrd="3" destOrd="0" presId="urn:microsoft.com/office/officeart/2005/8/layout/cycle2"/>
    <dgm:cxn modelId="{152B74F2-7366-4007-BA2D-7EF67170A837}" type="presParOf" srcId="{C3320509-4F6C-4686-96BF-6AA32690054D}" destId="{4715FCA8-FCFC-438D-8F1C-DC35D00B52B8}" srcOrd="0" destOrd="0" presId="urn:microsoft.com/office/officeart/2005/8/layout/cycle2"/>
    <dgm:cxn modelId="{4B9F2F86-6EF2-4589-B33D-75FE167F563B}" type="presParOf" srcId="{54E1F45E-3DF0-4181-A27F-30FCFA2D8709}" destId="{E56536C6-C85F-41CE-98FF-AC3E26F9655C}" srcOrd="4" destOrd="0" presId="urn:microsoft.com/office/officeart/2005/8/layout/cycle2"/>
    <dgm:cxn modelId="{007B6366-AE1C-4463-97C7-2EA2F0AB7D81}" type="presParOf" srcId="{54E1F45E-3DF0-4181-A27F-30FCFA2D8709}" destId="{35676F80-FD79-4FF9-9010-C9E2E207425D}" srcOrd="5" destOrd="0" presId="urn:microsoft.com/office/officeart/2005/8/layout/cycle2"/>
    <dgm:cxn modelId="{203B73E9-3EE3-4748-B972-CD4331B23B07}" type="presParOf" srcId="{35676F80-FD79-4FF9-9010-C9E2E207425D}" destId="{901EB3A7-F5C9-4298-9C74-183BC34F489D}" srcOrd="0" destOrd="0" presId="urn:microsoft.com/office/officeart/2005/8/layout/cycle2"/>
    <dgm:cxn modelId="{5C7F1944-9F01-4C85-8CD5-4E86EB013516}" type="presParOf" srcId="{54E1F45E-3DF0-4181-A27F-30FCFA2D8709}" destId="{AD4BDD34-3183-42F1-8785-A3B4E3F2CFC9}" srcOrd="6" destOrd="0" presId="urn:microsoft.com/office/officeart/2005/8/layout/cycle2"/>
    <dgm:cxn modelId="{620DF39E-A653-4AC1-B04C-328138E80339}" type="presParOf" srcId="{54E1F45E-3DF0-4181-A27F-30FCFA2D8709}" destId="{DF3FEAA3-C192-4011-AFF8-43C174541228}" srcOrd="7" destOrd="0" presId="urn:microsoft.com/office/officeart/2005/8/layout/cycle2"/>
    <dgm:cxn modelId="{2142AD1A-2870-4615-AD97-48003B5822A8}" type="presParOf" srcId="{DF3FEAA3-C192-4011-AFF8-43C174541228}" destId="{E9E1CC4D-284B-4937-B9A7-8749F9BE4568}"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0829FC-2828-4149-8C9C-0AABD87BAACF}" type="doc">
      <dgm:prSet loTypeId="urn:microsoft.com/office/officeart/2005/8/layout/cycle8" loCatId="cycle" qsTypeId="urn:microsoft.com/office/officeart/2005/8/quickstyle/simple1" qsCatId="simple" csTypeId="urn:microsoft.com/office/officeart/2005/8/colors/accent1_2" csCatId="accent1" phldr="1"/>
      <dgm:spPr/>
    </dgm:pt>
    <dgm:pt modelId="{1E426A17-1134-4480-ABD7-CDAC4DCDD189}">
      <dgm:prSet phldrT="[Text]"/>
      <dgm:spPr/>
      <dgm:t>
        <a:bodyPr/>
        <a:lstStyle/>
        <a:p>
          <a:r>
            <a:rPr lang="en-US" dirty="0"/>
            <a:t>Turn, Embrace, Die to sin</a:t>
          </a:r>
        </a:p>
      </dgm:t>
    </dgm:pt>
    <dgm:pt modelId="{71722D4A-ACED-4175-A8E4-F23C690B9887}" type="parTrans" cxnId="{F1CF401D-B0B6-4167-8CB2-CB599D6A922F}">
      <dgm:prSet/>
      <dgm:spPr/>
      <dgm:t>
        <a:bodyPr/>
        <a:lstStyle/>
        <a:p>
          <a:endParaRPr lang="en-US"/>
        </a:p>
      </dgm:t>
    </dgm:pt>
    <dgm:pt modelId="{8BEA52E1-41E0-4CC8-8906-DC93C91ED696}" type="sibTrans" cxnId="{F1CF401D-B0B6-4167-8CB2-CB599D6A922F}">
      <dgm:prSet/>
      <dgm:spPr/>
      <dgm:t>
        <a:bodyPr/>
        <a:lstStyle/>
        <a:p>
          <a:endParaRPr lang="en-US"/>
        </a:p>
      </dgm:t>
    </dgm:pt>
    <dgm:pt modelId="{BDB0F9E2-825A-4A63-8D26-3E908F7B6162}">
      <dgm:prSet phldrT="[Text]"/>
      <dgm:spPr/>
      <dgm:t>
        <a:bodyPr/>
        <a:lstStyle/>
        <a:p>
          <a:r>
            <a:rPr lang="en-US" dirty="0"/>
            <a:t>Be Selfless</a:t>
          </a:r>
        </a:p>
      </dgm:t>
    </dgm:pt>
    <dgm:pt modelId="{32E5FB36-3A9A-4EB1-9C19-9E9E166212D9}" type="parTrans" cxnId="{76225F7E-D96B-40F2-B713-1CBDD5890295}">
      <dgm:prSet/>
      <dgm:spPr/>
      <dgm:t>
        <a:bodyPr/>
        <a:lstStyle/>
        <a:p>
          <a:endParaRPr lang="en-US"/>
        </a:p>
      </dgm:t>
    </dgm:pt>
    <dgm:pt modelId="{A444A2BF-A7AE-4A9C-AE66-4CA2AC824812}" type="sibTrans" cxnId="{76225F7E-D96B-40F2-B713-1CBDD5890295}">
      <dgm:prSet/>
      <dgm:spPr/>
      <dgm:t>
        <a:bodyPr/>
        <a:lstStyle/>
        <a:p>
          <a:endParaRPr lang="en-US"/>
        </a:p>
      </dgm:t>
    </dgm:pt>
    <dgm:pt modelId="{43C4D559-2EBF-45E5-97AC-1AE82A04287A}">
      <dgm:prSet phldrT="[Text]"/>
      <dgm:spPr/>
      <dgm:t>
        <a:bodyPr/>
        <a:lstStyle/>
        <a:p>
          <a:r>
            <a:rPr lang="en-US" dirty="0"/>
            <a:t>Learn, Trust, Love</a:t>
          </a:r>
        </a:p>
      </dgm:t>
    </dgm:pt>
    <dgm:pt modelId="{3035E951-9CE8-4B02-B43E-A639DFC9D0B2}" type="parTrans" cxnId="{B0EFDDD2-B87E-4F5F-BF13-8E18D3F10FB0}">
      <dgm:prSet/>
      <dgm:spPr/>
      <dgm:t>
        <a:bodyPr/>
        <a:lstStyle/>
        <a:p>
          <a:endParaRPr lang="en-US"/>
        </a:p>
      </dgm:t>
    </dgm:pt>
    <dgm:pt modelId="{94D1F780-9D05-4FB0-BCD2-26C9A5C954AD}" type="sibTrans" cxnId="{B0EFDDD2-B87E-4F5F-BF13-8E18D3F10FB0}">
      <dgm:prSet/>
      <dgm:spPr/>
      <dgm:t>
        <a:bodyPr/>
        <a:lstStyle/>
        <a:p>
          <a:endParaRPr lang="en-US"/>
        </a:p>
      </dgm:t>
    </dgm:pt>
    <dgm:pt modelId="{DBD71EF1-0C80-43BA-A742-C0B3EC02B56B}" type="pres">
      <dgm:prSet presAssocID="{3A0829FC-2828-4149-8C9C-0AABD87BAACF}" presName="compositeShape" presStyleCnt="0">
        <dgm:presLayoutVars>
          <dgm:chMax val="7"/>
          <dgm:dir/>
          <dgm:resizeHandles val="exact"/>
        </dgm:presLayoutVars>
      </dgm:prSet>
      <dgm:spPr/>
    </dgm:pt>
    <dgm:pt modelId="{105258B2-2585-4620-89F0-A8A1B96BE7F0}" type="pres">
      <dgm:prSet presAssocID="{3A0829FC-2828-4149-8C9C-0AABD87BAACF}" presName="wedge1" presStyleLbl="node1" presStyleIdx="0" presStyleCnt="3"/>
      <dgm:spPr/>
    </dgm:pt>
    <dgm:pt modelId="{8B9CF66A-FCA8-42B4-BC2F-D29A1605B9BA}" type="pres">
      <dgm:prSet presAssocID="{3A0829FC-2828-4149-8C9C-0AABD87BAACF}" presName="dummy1a" presStyleCnt="0"/>
      <dgm:spPr/>
    </dgm:pt>
    <dgm:pt modelId="{01AE01A9-8F78-4E2E-984D-1DBB3CBE83B4}" type="pres">
      <dgm:prSet presAssocID="{3A0829FC-2828-4149-8C9C-0AABD87BAACF}" presName="dummy1b" presStyleCnt="0"/>
      <dgm:spPr/>
    </dgm:pt>
    <dgm:pt modelId="{9E387021-2D45-4792-8173-CB8B29B187E9}" type="pres">
      <dgm:prSet presAssocID="{3A0829FC-2828-4149-8C9C-0AABD87BAACF}" presName="wedge1Tx" presStyleLbl="node1" presStyleIdx="0" presStyleCnt="3">
        <dgm:presLayoutVars>
          <dgm:chMax val="0"/>
          <dgm:chPref val="0"/>
          <dgm:bulletEnabled val="1"/>
        </dgm:presLayoutVars>
      </dgm:prSet>
      <dgm:spPr/>
    </dgm:pt>
    <dgm:pt modelId="{7C0F0D39-F355-4AA9-AE2D-919EFEEBF900}" type="pres">
      <dgm:prSet presAssocID="{3A0829FC-2828-4149-8C9C-0AABD87BAACF}" presName="wedge2" presStyleLbl="node1" presStyleIdx="1" presStyleCnt="3"/>
      <dgm:spPr/>
    </dgm:pt>
    <dgm:pt modelId="{7EE41CFA-00D3-4CE9-88DE-E2F444B76465}" type="pres">
      <dgm:prSet presAssocID="{3A0829FC-2828-4149-8C9C-0AABD87BAACF}" presName="dummy2a" presStyleCnt="0"/>
      <dgm:spPr/>
    </dgm:pt>
    <dgm:pt modelId="{0F1E792F-11D0-4487-AC20-CE323CE2ED9B}" type="pres">
      <dgm:prSet presAssocID="{3A0829FC-2828-4149-8C9C-0AABD87BAACF}" presName="dummy2b" presStyleCnt="0"/>
      <dgm:spPr/>
    </dgm:pt>
    <dgm:pt modelId="{5FD6FA92-4D44-47C9-A3A9-CAAAE15F1C58}" type="pres">
      <dgm:prSet presAssocID="{3A0829FC-2828-4149-8C9C-0AABD87BAACF}" presName="wedge2Tx" presStyleLbl="node1" presStyleIdx="1" presStyleCnt="3">
        <dgm:presLayoutVars>
          <dgm:chMax val="0"/>
          <dgm:chPref val="0"/>
          <dgm:bulletEnabled val="1"/>
        </dgm:presLayoutVars>
      </dgm:prSet>
      <dgm:spPr/>
    </dgm:pt>
    <dgm:pt modelId="{9F98A517-0C79-49E0-B8DD-119FA92AA057}" type="pres">
      <dgm:prSet presAssocID="{3A0829FC-2828-4149-8C9C-0AABD87BAACF}" presName="wedge3" presStyleLbl="node1" presStyleIdx="2" presStyleCnt="3"/>
      <dgm:spPr/>
    </dgm:pt>
    <dgm:pt modelId="{599996DA-994B-4027-B82A-D8D977E8B43C}" type="pres">
      <dgm:prSet presAssocID="{3A0829FC-2828-4149-8C9C-0AABD87BAACF}" presName="dummy3a" presStyleCnt="0"/>
      <dgm:spPr/>
    </dgm:pt>
    <dgm:pt modelId="{D9CB1591-4DD2-4558-B226-1C67932CDC66}" type="pres">
      <dgm:prSet presAssocID="{3A0829FC-2828-4149-8C9C-0AABD87BAACF}" presName="dummy3b" presStyleCnt="0"/>
      <dgm:spPr/>
    </dgm:pt>
    <dgm:pt modelId="{06746532-9D4D-4165-8D34-A78179EEBEFE}" type="pres">
      <dgm:prSet presAssocID="{3A0829FC-2828-4149-8C9C-0AABD87BAACF}" presName="wedge3Tx" presStyleLbl="node1" presStyleIdx="2" presStyleCnt="3">
        <dgm:presLayoutVars>
          <dgm:chMax val="0"/>
          <dgm:chPref val="0"/>
          <dgm:bulletEnabled val="1"/>
        </dgm:presLayoutVars>
      </dgm:prSet>
      <dgm:spPr/>
    </dgm:pt>
    <dgm:pt modelId="{15C92E99-1042-464F-910E-9106FD6F258D}" type="pres">
      <dgm:prSet presAssocID="{8BEA52E1-41E0-4CC8-8906-DC93C91ED696}" presName="arrowWedge1" presStyleLbl="fgSibTrans2D1" presStyleIdx="0" presStyleCnt="3"/>
      <dgm:spPr/>
    </dgm:pt>
    <dgm:pt modelId="{0F2A2C57-8B26-4EDD-925A-1F741E702C1B}" type="pres">
      <dgm:prSet presAssocID="{A444A2BF-A7AE-4A9C-AE66-4CA2AC824812}" presName="arrowWedge2" presStyleLbl="fgSibTrans2D1" presStyleIdx="1" presStyleCnt="3"/>
      <dgm:spPr/>
    </dgm:pt>
    <dgm:pt modelId="{F4083CE8-EF08-42D4-B4A9-31D8AD7E05A1}" type="pres">
      <dgm:prSet presAssocID="{94D1F780-9D05-4FB0-BCD2-26C9A5C954AD}" presName="arrowWedge3" presStyleLbl="fgSibTrans2D1" presStyleIdx="2" presStyleCnt="3"/>
      <dgm:spPr/>
    </dgm:pt>
  </dgm:ptLst>
  <dgm:cxnLst>
    <dgm:cxn modelId="{D7D37A0B-D249-4A9F-BA0B-4180275187DD}" type="presOf" srcId="{BDB0F9E2-825A-4A63-8D26-3E908F7B6162}" destId="{5FD6FA92-4D44-47C9-A3A9-CAAAE15F1C58}" srcOrd="1" destOrd="0" presId="urn:microsoft.com/office/officeart/2005/8/layout/cycle8"/>
    <dgm:cxn modelId="{4A4CC40C-ED44-47A3-89D7-4C523390BC60}" type="presOf" srcId="{BDB0F9E2-825A-4A63-8D26-3E908F7B6162}" destId="{7C0F0D39-F355-4AA9-AE2D-919EFEEBF900}" srcOrd="0" destOrd="0" presId="urn:microsoft.com/office/officeart/2005/8/layout/cycle8"/>
    <dgm:cxn modelId="{8628D30F-4DCB-43C1-9CCD-571891AD7D61}" type="presOf" srcId="{1E426A17-1134-4480-ABD7-CDAC4DCDD189}" destId="{105258B2-2585-4620-89F0-A8A1B96BE7F0}" srcOrd="0" destOrd="0" presId="urn:microsoft.com/office/officeart/2005/8/layout/cycle8"/>
    <dgm:cxn modelId="{F1CF401D-B0B6-4167-8CB2-CB599D6A922F}" srcId="{3A0829FC-2828-4149-8C9C-0AABD87BAACF}" destId="{1E426A17-1134-4480-ABD7-CDAC4DCDD189}" srcOrd="0" destOrd="0" parTransId="{71722D4A-ACED-4175-A8E4-F23C690B9887}" sibTransId="{8BEA52E1-41E0-4CC8-8906-DC93C91ED696}"/>
    <dgm:cxn modelId="{FAE53C2D-BCA2-439E-A747-D85FCFAD48C7}" type="presOf" srcId="{1E426A17-1134-4480-ABD7-CDAC4DCDD189}" destId="{9E387021-2D45-4792-8173-CB8B29B187E9}" srcOrd="1" destOrd="0" presId="urn:microsoft.com/office/officeart/2005/8/layout/cycle8"/>
    <dgm:cxn modelId="{4E354C36-F9E8-42EB-A92B-69D74A18CCDE}" type="presOf" srcId="{43C4D559-2EBF-45E5-97AC-1AE82A04287A}" destId="{9F98A517-0C79-49E0-B8DD-119FA92AA057}" srcOrd="0" destOrd="0" presId="urn:microsoft.com/office/officeart/2005/8/layout/cycle8"/>
    <dgm:cxn modelId="{7BBE5551-2A9B-4146-A3DC-7FD3BCAB4C17}" type="presOf" srcId="{3A0829FC-2828-4149-8C9C-0AABD87BAACF}" destId="{DBD71EF1-0C80-43BA-A742-C0B3EC02B56B}" srcOrd="0" destOrd="0" presId="urn:microsoft.com/office/officeart/2005/8/layout/cycle8"/>
    <dgm:cxn modelId="{75EEF875-3F14-49A8-AB13-2EE9844B1F60}" type="presOf" srcId="{43C4D559-2EBF-45E5-97AC-1AE82A04287A}" destId="{06746532-9D4D-4165-8D34-A78179EEBEFE}" srcOrd="1" destOrd="0" presId="urn:microsoft.com/office/officeart/2005/8/layout/cycle8"/>
    <dgm:cxn modelId="{76225F7E-D96B-40F2-B713-1CBDD5890295}" srcId="{3A0829FC-2828-4149-8C9C-0AABD87BAACF}" destId="{BDB0F9E2-825A-4A63-8D26-3E908F7B6162}" srcOrd="1" destOrd="0" parTransId="{32E5FB36-3A9A-4EB1-9C19-9E9E166212D9}" sibTransId="{A444A2BF-A7AE-4A9C-AE66-4CA2AC824812}"/>
    <dgm:cxn modelId="{B0EFDDD2-B87E-4F5F-BF13-8E18D3F10FB0}" srcId="{3A0829FC-2828-4149-8C9C-0AABD87BAACF}" destId="{43C4D559-2EBF-45E5-97AC-1AE82A04287A}" srcOrd="2" destOrd="0" parTransId="{3035E951-9CE8-4B02-B43E-A639DFC9D0B2}" sibTransId="{94D1F780-9D05-4FB0-BCD2-26C9A5C954AD}"/>
    <dgm:cxn modelId="{E6205C7F-52C5-471A-96FD-289994AF75E0}" type="presParOf" srcId="{DBD71EF1-0C80-43BA-A742-C0B3EC02B56B}" destId="{105258B2-2585-4620-89F0-A8A1B96BE7F0}" srcOrd="0" destOrd="0" presId="urn:microsoft.com/office/officeart/2005/8/layout/cycle8"/>
    <dgm:cxn modelId="{5128ED76-92C2-4EEA-B69B-02F29CB59667}" type="presParOf" srcId="{DBD71EF1-0C80-43BA-A742-C0B3EC02B56B}" destId="{8B9CF66A-FCA8-42B4-BC2F-D29A1605B9BA}" srcOrd="1" destOrd="0" presId="urn:microsoft.com/office/officeart/2005/8/layout/cycle8"/>
    <dgm:cxn modelId="{115C3771-8672-4473-902A-C72652029848}" type="presParOf" srcId="{DBD71EF1-0C80-43BA-A742-C0B3EC02B56B}" destId="{01AE01A9-8F78-4E2E-984D-1DBB3CBE83B4}" srcOrd="2" destOrd="0" presId="urn:microsoft.com/office/officeart/2005/8/layout/cycle8"/>
    <dgm:cxn modelId="{6CD4F0B2-EC84-4396-8139-B4A9B612CA06}" type="presParOf" srcId="{DBD71EF1-0C80-43BA-A742-C0B3EC02B56B}" destId="{9E387021-2D45-4792-8173-CB8B29B187E9}" srcOrd="3" destOrd="0" presId="urn:microsoft.com/office/officeart/2005/8/layout/cycle8"/>
    <dgm:cxn modelId="{B9876CE3-1338-4D3F-9EA7-14D00796E714}" type="presParOf" srcId="{DBD71EF1-0C80-43BA-A742-C0B3EC02B56B}" destId="{7C0F0D39-F355-4AA9-AE2D-919EFEEBF900}" srcOrd="4" destOrd="0" presId="urn:microsoft.com/office/officeart/2005/8/layout/cycle8"/>
    <dgm:cxn modelId="{D97FB13B-B80B-4EB2-943E-1021674C4938}" type="presParOf" srcId="{DBD71EF1-0C80-43BA-A742-C0B3EC02B56B}" destId="{7EE41CFA-00D3-4CE9-88DE-E2F444B76465}" srcOrd="5" destOrd="0" presId="urn:microsoft.com/office/officeart/2005/8/layout/cycle8"/>
    <dgm:cxn modelId="{594695D1-0E3F-40E1-A16A-311A986EF4CC}" type="presParOf" srcId="{DBD71EF1-0C80-43BA-A742-C0B3EC02B56B}" destId="{0F1E792F-11D0-4487-AC20-CE323CE2ED9B}" srcOrd="6" destOrd="0" presId="urn:microsoft.com/office/officeart/2005/8/layout/cycle8"/>
    <dgm:cxn modelId="{66C7AD7A-06F4-4AD3-AE54-C73822C23DC2}" type="presParOf" srcId="{DBD71EF1-0C80-43BA-A742-C0B3EC02B56B}" destId="{5FD6FA92-4D44-47C9-A3A9-CAAAE15F1C58}" srcOrd="7" destOrd="0" presId="urn:microsoft.com/office/officeart/2005/8/layout/cycle8"/>
    <dgm:cxn modelId="{8855C825-FA4E-4AF8-8DA8-2696F34D3820}" type="presParOf" srcId="{DBD71EF1-0C80-43BA-A742-C0B3EC02B56B}" destId="{9F98A517-0C79-49E0-B8DD-119FA92AA057}" srcOrd="8" destOrd="0" presId="urn:microsoft.com/office/officeart/2005/8/layout/cycle8"/>
    <dgm:cxn modelId="{94DE07DA-59BE-4EC3-9F8B-1EAACCF39C34}" type="presParOf" srcId="{DBD71EF1-0C80-43BA-A742-C0B3EC02B56B}" destId="{599996DA-994B-4027-B82A-D8D977E8B43C}" srcOrd="9" destOrd="0" presId="urn:microsoft.com/office/officeart/2005/8/layout/cycle8"/>
    <dgm:cxn modelId="{5AA38137-1344-425D-B3B1-D24E5AD44E5E}" type="presParOf" srcId="{DBD71EF1-0C80-43BA-A742-C0B3EC02B56B}" destId="{D9CB1591-4DD2-4558-B226-1C67932CDC66}" srcOrd="10" destOrd="0" presId="urn:microsoft.com/office/officeart/2005/8/layout/cycle8"/>
    <dgm:cxn modelId="{CCD41A48-7BFF-4C6F-AB8D-86E75DABA56C}" type="presParOf" srcId="{DBD71EF1-0C80-43BA-A742-C0B3EC02B56B}" destId="{06746532-9D4D-4165-8D34-A78179EEBEFE}" srcOrd="11" destOrd="0" presId="urn:microsoft.com/office/officeart/2005/8/layout/cycle8"/>
    <dgm:cxn modelId="{819BD844-54AB-4A79-9313-3A92D6FDF021}" type="presParOf" srcId="{DBD71EF1-0C80-43BA-A742-C0B3EC02B56B}" destId="{15C92E99-1042-464F-910E-9106FD6F258D}" srcOrd="12" destOrd="0" presId="urn:microsoft.com/office/officeart/2005/8/layout/cycle8"/>
    <dgm:cxn modelId="{77C6702F-6584-467C-856E-EB0ACAA8D9E8}" type="presParOf" srcId="{DBD71EF1-0C80-43BA-A742-C0B3EC02B56B}" destId="{0F2A2C57-8B26-4EDD-925A-1F741E702C1B}" srcOrd="13" destOrd="0" presId="urn:microsoft.com/office/officeart/2005/8/layout/cycle8"/>
    <dgm:cxn modelId="{C257960D-9872-4CDC-BD08-FC407FF400F2}" type="presParOf" srcId="{DBD71EF1-0C80-43BA-A742-C0B3EC02B56B}" destId="{F4083CE8-EF08-42D4-B4A9-31D8AD7E05A1}"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439CD2-AFDE-4F0A-BD4D-CA5B8DCC464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984A943-9F6F-49E4-9C65-29984144A33A}">
      <dgm:prSet phldrT="[Text]"/>
      <dgm:spPr/>
      <dgm:t>
        <a:bodyPr/>
        <a:lstStyle/>
        <a:p>
          <a:r>
            <a:rPr lang="en-US" dirty="0"/>
            <a:t>Grace causes thirst</a:t>
          </a:r>
        </a:p>
      </dgm:t>
    </dgm:pt>
    <dgm:pt modelId="{B4D2240E-4EDB-4D12-802A-4819F88DF36F}" type="parTrans" cxnId="{A82A8AE7-0C21-4991-AEDB-E523596961E1}">
      <dgm:prSet/>
      <dgm:spPr/>
      <dgm:t>
        <a:bodyPr/>
        <a:lstStyle/>
        <a:p>
          <a:endParaRPr lang="en-US"/>
        </a:p>
      </dgm:t>
    </dgm:pt>
    <dgm:pt modelId="{7D261ABA-4A79-4454-AA65-835F4CC84A73}" type="sibTrans" cxnId="{A82A8AE7-0C21-4991-AEDB-E523596961E1}">
      <dgm:prSet/>
      <dgm:spPr/>
      <dgm:t>
        <a:bodyPr/>
        <a:lstStyle/>
        <a:p>
          <a:endParaRPr lang="en-US"/>
        </a:p>
      </dgm:t>
    </dgm:pt>
    <dgm:pt modelId="{A4EFCAD8-FC83-4F8E-908B-D1B19A7163FC}">
      <dgm:prSet phldrT="[Text]"/>
      <dgm:spPr/>
      <dgm:t>
        <a:bodyPr/>
        <a:lstStyle/>
        <a:p>
          <a:r>
            <a:rPr lang="en-US" dirty="0"/>
            <a:t>Jesus quenches thirst with grace</a:t>
          </a:r>
        </a:p>
      </dgm:t>
    </dgm:pt>
    <dgm:pt modelId="{79E6F52B-E902-45FA-AEAD-5B5F44BE256A}" type="parTrans" cxnId="{19016C85-AD98-4A44-89A6-A883C531FC25}">
      <dgm:prSet/>
      <dgm:spPr/>
      <dgm:t>
        <a:bodyPr/>
        <a:lstStyle/>
        <a:p>
          <a:endParaRPr lang="en-US"/>
        </a:p>
      </dgm:t>
    </dgm:pt>
    <dgm:pt modelId="{50E2F199-124F-4F80-A511-EBF63B0637FA}" type="sibTrans" cxnId="{19016C85-AD98-4A44-89A6-A883C531FC25}">
      <dgm:prSet/>
      <dgm:spPr/>
      <dgm:t>
        <a:bodyPr/>
        <a:lstStyle/>
        <a:p>
          <a:endParaRPr lang="en-US"/>
        </a:p>
      </dgm:t>
    </dgm:pt>
    <dgm:pt modelId="{9277E166-200B-4B05-A3F0-C03494EFC10A}">
      <dgm:prSet phldrT="[Text]"/>
      <dgm:spPr/>
      <dgm:t>
        <a:bodyPr/>
        <a:lstStyle/>
        <a:p>
          <a:r>
            <a:rPr lang="en-US" dirty="0"/>
            <a:t>Showing grace salts others</a:t>
          </a:r>
        </a:p>
      </dgm:t>
    </dgm:pt>
    <dgm:pt modelId="{34ACF8B7-E472-4C60-9D51-2D89180D3632}" type="parTrans" cxnId="{974E5534-D1F1-4D9E-87C1-5F0743A60033}">
      <dgm:prSet/>
      <dgm:spPr/>
      <dgm:t>
        <a:bodyPr/>
        <a:lstStyle/>
        <a:p>
          <a:endParaRPr lang="en-US"/>
        </a:p>
      </dgm:t>
    </dgm:pt>
    <dgm:pt modelId="{56EF81C5-8931-4C61-8874-A2198412AB1C}" type="sibTrans" cxnId="{974E5534-D1F1-4D9E-87C1-5F0743A60033}">
      <dgm:prSet/>
      <dgm:spPr/>
      <dgm:t>
        <a:bodyPr/>
        <a:lstStyle/>
        <a:p>
          <a:endParaRPr lang="en-US"/>
        </a:p>
      </dgm:t>
    </dgm:pt>
    <dgm:pt modelId="{12C8EFF2-FF01-466C-8DE6-A05B9BD3C440}">
      <dgm:prSet/>
      <dgm:spPr/>
      <dgm:t>
        <a:bodyPr/>
        <a:lstStyle/>
        <a:p>
          <a:r>
            <a:rPr lang="en-US" dirty="0"/>
            <a:t>Grace makes us salt source</a:t>
          </a:r>
        </a:p>
      </dgm:t>
    </dgm:pt>
    <dgm:pt modelId="{D0023FA2-95CC-4ED4-BAFA-0CE5270EE01B}" type="parTrans" cxnId="{7D25F729-EF71-4D47-8BB6-2A07CFF63552}">
      <dgm:prSet/>
      <dgm:spPr/>
      <dgm:t>
        <a:bodyPr/>
        <a:lstStyle/>
        <a:p>
          <a:endParaRPr lang="en-US"/>
        </a:p>
      </dgm:t>
    </dgm:pt>
    <dgm:pt modelId="{81523F52-2AE6-4725-8307-78748A632D83}" type="sibTrans" cxnId="{7D25F729-EF71-4D47-8BB6-2A07CFF63552}">
      <dgm:prSet/>
      <dgm:spPr/>
      <dgm:t>
        <a:bodyPr/>
        <a:lstStyle/>
        <a:p>
          <a:endParaRPr lang="en-US"/>
        </a:p>
      </dgm:t>
    </dgm:pt>
    <dgm:pt modelId="{54E1F45E-3DF0-4181-A27F-30FCFA2D8709}" type="pres">
      <dgm:prSet presAssocID="{DD439CD2-AFDE-4F0A-BD4D-CA5B8DCC4643}" presName="cycle" presStyleCnt="0">
        <dgm:presLayoutVars>
          <dgm:dir/>
          <dgm:resizeHandles val="exact"/>
        </dgm:presLayoutVars>
      </dgm:prSet>
      <dgm:spPr/>
    </dgm:pt>
    <dgm:pt modelId="{EA0D0EAC-CE6C-419D-BCB5-B67D8BDB83D7}" type="pres">
      <dgm:prSet presAssocID="{E984A943-9F6F-49E4-9C65-29984144A33A}" presName="node" presStyleLbl="node1" presStyleIdx="0" presStyleCnt="4">
        <dgm:presLayoutVars>
          <dgm:bulletEnabled val="1"/>
        </dgm:presLayoutVars>
      </dgm:prSet>
      <dgm:spPr/>
    </dgm:pt>
    <dgm:pt modelId="{B63C4375-6784-4005-AA20-079530B038BB}" type="pres">
      <dgm:prSet presAssocID="{7D261ABA-4A79-4454-AA65-835F4CC84A73}" presName="sibTrans" presStyleLbl="sibTrans2D1" presStyleIdx="0" presStyleCnt="4"/>
      <dgm:spPr/>
    </dgm:pt>
    <dgm:pt modelId="{3BDBE302-DCAC-4BD5-B791-260E5FDEDAF6}" type="pres">
      <dgm:prSet presAssocID="{7D261ABA-4A79-4454-AA65-835F4CC84A73}" presName="connectorText" presStyleLbl="sibTrans2D1" presStyleIdx="0" presStyleCnt="4"/>
      <dgm:spPr/>
    </dgm:pt>
    <dgm:pt modelId="{25250E71-3939-4BD6-9900-5891602AE6BB}" type="pres">
      <dgm:prSet presAssocID="{A4EFCAD8-FC83-4F8E-908B-D1B19A7163FC}" presName="node" presStyleLbl="node1" presStyleIdx="1" presStyleCnt="4">
        <dgm:presLayoutVars>
          <dgm:bulletEnabled val="1"/>
        </dgm:presLayoutVars>
      </dgm:prSet>
      <dgm:spPr/>
    </dgm:pt>
    <dgm:pt modelId="{C3320509-4F6C-4686-96BF-6AA32690054D}" type="pres">
      <dgm:prSet presAssocID="{50E2F199-124F-4F80-A511-EBF63B0637FA}" presName="sibTrans" presStyleLbl="sibTrans2D1" presStyleIdx="1" presStyleCnt="4"/>
      <dgm:spPr/>
    </dgm:pt>
    <dgm:pt modelId="{4715FCA8-FCFC-438D-8F1C-DC35D00B52B8}" type="pres">
      <dgm:prSet presAssocID="{50E2F199-124F-4F80-A511-EBF63B0637FA}" presName="connectorText" presStyleLbl="sibTrans2D1" presStyleIdx="1" presStyleCnt="4"/>
      <dgm:spPr/>
    </dgm:pt>
    <dgm:pt modelId="{E56536C6-C85F-41CE-98FF-AC3E26F9655C}" type="pres">
      <dgm:prSet presAssocID="{12C8EFF2-FF01-466C-8DE6-A05B9BD3C440}" presName="node" presStyleLbl="node1" presStyleIdx="2" presStyleCnt="4">
        <dgm:presLayoutVars>
          <dgm:bulletEnabled val="1"/>
        </dgm:presLayoutVars>
      </dgm:prSet>
      <dgm:spPr/>
    </dgm:pt>
    <dgm:pt modelId="{35676F80-FD79-4FF9-9010-C9E2E207425D}" type="pres">
      <dgm:prSet presAssocID="{81523F52-2AE6-4725-8307-78748A632D83}" presName="sibTrans" presStyleLbl="sibTrans2D1" presStyleIdx="2" presStyleCnt="4"/>
      <dgm:spPr/>
    </dgm:pt>
    <dgm:pt modelId="{901EB3A7-F5C9-4298-9C74-183BC34F489D}" type="pres">
      <dgm:prSet presAssocID="{81523F52-2AE6-4725-8307-78748A632D83}" presName="connectorText" presStyleLbl="sibTrans2D1" presStyleIdx="2" presStyleCnt="4"/>
      <dgm:spPr/>
    </dgm:pt>
    <dgm:pt modelId="{AD4BDD34-3183-42F1-8785-A3B4E3F2CFC9}" type="pres">
      <dgm:prSet presAssocID="{9277E166-200B-4B05-A3F0-C03494EFC10A}" presName="node" presStyleLbl="node1" presStyleIdx="3" presStyleCnt="4">
        <dgm:presLayoutVars>
          <dgm:bulletEnabled val="1"/>
        </dgm:presLayoutVars>
      </dgm:prSet>
      <dgm:spPr/>
    </dgm:pt>
    <dgm:pt modelId="{DF3FEAA3-C192-4011-AFF8-43C174541228}" type="pres">
      <dgm:prSet presAssocID="{56EF81C5-8931-4C61-8874-A2198412AB1C}" presName="sibTrans" presStyleLbl="sibTrans2D1" presStyleIdx="3" presStyleCnt="4"/>
      <dgm:spPr/>
    </dgm:pt>
    <dgm:pt modelId="{E9E1CC4D-284B-4937-B9A7-8749F9BE4568}" type="pres">
      <dgm:prSet presAssocID="{56EF81C5-8931-4C61-8874-A2198412AB1C}" presName="connectorText" presStyleLbl="sibTrans2D1" presStyleIdx="3" presStyleCnt="4"/>
      <dgm:spPr/>
    </dgm:pt>
  </dgm:ptLst>
  <dgm:cxnLst>
    <dgm:cxn modelId="{AEC1D721-2923-457C-8448-CCCDF165E0A7}" type="presOf" srcId="{81523F52-2AE6-4725-8307-78748A632D83}" destId="{901EB3A7-F5C9-4298-9C74-183BC34F489D}" srcOrd="1" destOrd="0" presId="urn:microsoft.com/office/officeart/2005/8/layout/cycle2"/>
    <dgm:cxn modelId="{D907ED24-484D-493F-82E8-620F07224DAD}" type="presOf" srcId="{7D261ABA-4A79-4454-AA65-835F4CC84A73}" destId="{3BDBE302-DCAC-4BD5-B791-260E5FDEDAF6}" srcOrd="1" destOrd="0" presId="urn:microsoft.com/office/officeart/2005/8/layout/cycle2"/>
    <dgm:cxn modelId="{7D25F729-EF71-4D47-8BB6-2A07CFF63552}" srcId="{DD439CD2-AFDE-4F0A-BD4D-CA5B8DCC4643}" destId="{12C8EFF2-FF01-466C-8DE6-A05B9BD3C440}" srcOrd="2" destOrd="0" parTransId="{D0023FA2-95CC-4ED4-BAFA-0CE5270EE01B}" sibTransId="{81523F52-2AE6-4725-8307-78748A632D83}"/>
    <dgm:cxn modelId="{974E5534-D1F1-4D9E-87C1-5F0743A60033}" srcId="{DD439CD2-AFDE-4F0A-BD4D-CA5B8DCC4643}" destId="{9277E166-200B-4B05-A3F0-C03494EFC10A}" srcOrd="3" destOrd="0" parTransId="{34ACF8B7-E472-4C60-9D51-2D89180D3632}" sibTransId="{56EF81C5-8931-4C61-8874-A2198412AB1C}"/>
    <dgm:cxn modelId="{2551463F-04DA-4037-99C8-BFBBCE36898A}" type="presOf" srcId="{E984A943-9F6F-49E4-9C65-29984144A33A}" destId="{EA0D0EAC-CE6C-419D-BCB5-B67D8BDB83D7}" srcOrd="0" destOrd="0" presId="urn:microsoft.com/office/officeart/2005/8/layout/cycle2"/>
    <dgm:cxn modelId="{71DF305B-A9F8-45B1-B8D9-0A14ED418579}" type="presOf" srcId="{56EF81C5-8931-4C61-8874-A2198412AB1C}" destId="{E9E1CC4D-284B-4937-B9A7-8749F9BE4568}" srcOrd="1" destOrd="0" presId="urn:microsoft.com/office/officeart/2005/8/layout/cycle2"/>
    <dgm:cxn modelId="{10BF3463-905A-4610-B6EC-92CE3FCB95A1}" type="presOf" srcId="{DD439CD2-AFDE-4F0A-BD4D-CA5B8DCC4643}" destId="{54E1F45E-3DF0-4181-A27F-30FCFA2D8709}" srcOrd="0" destOrd="0" presId="urn:microsoft.com/office/officeart/2005/8/layout/cycle2"/>
    <dgm:cxn modelId="{ADC43E44-57D1-49F9-AF98-3C1C1B2E2DD5}" type="presOf" srcId="{50E2F199-124F-4F80-A511-EBF63B0637FA}" destId="{4715FCA8-FCFC-438D-8F1C-DC35D00B52B8}" srcOrd="1" destOrd="0" presId="urn:microsoft.com/office/officeart/2005/8/layout/cycle2"/>
    <dgm:cxn modelId="{6EF2B245-49EB-4710-AE36-DFD228EB2664}" type="presOf" srcId="{56EF81C5-8931-4C61-8874-A2198412AB1C}" destId="{DF3FEAA3-C192-4011-AFF8-43C174541228}" srcOrd="0" destOrd="0" presId="urn:microsoft.com/office/officeart/2005/8/layout/cycle2"/>
    <dgm:cxn modelId="{4ED2DD79-84FE-4809-9644-9FCE52EB6F58}" type="presOf" srcId="{9277E166-200B-4B05-A3F0-C03494EFC10A}" destId="{AD4BDD34-3183-42F1-8785-A3B4E3F2CFC9}" srcOrd="0" destOrd="0" presId="urn:microsoft.com/office/officeart/2005/8/layout/cycle2"/>
    <dgm:cxn modelId="{19016C85-AD98-4A44-89A6-A883C531FC25}" srcId="{DD439CD2-AFDE-4F0A-BD4D-CA5B8DCC4643}" destId="{A4EFCAD8-FC83-4F8E-908B-D1B19A7163FC}" srcOrd="1" destOrd="0" parTransId="{79E6F52B-E902-45FA-AEAD-5B5F44BE256A}" sibTransId="{50E2F199-124F-4F80-A511-EBF63B0637FA}"/>
    <dgm:cxn modelId="{CF7E7E86-3D83-4C81-AA6A-03C4F2F1F0AA}" type="presOf" srcId="{81523F52-2AE6-4725-8307-78748A632D83}" destId="{35676F80-FD79-4FF9-9010-C9E2E207425D}" srcOrd="0" destOrd="0" presId="urn:microsoft.com/office/officeart/2005/8/layout/cycle2"/>
    <dgm:cxn modelId="{C24A3093-B6D9-441A-BE05-5C0C54C22B7E}" type="presOf" srcId="{12C8EFF2-FF01-466C-8DE6-A05B9BD3C440}" destId="{E56536C6-C85F-41CE-98FF-AC3E26F9655C}" srcOrd="0" destOrd="0" presId="urn:microsoft.com/office/officeart/2005/8/layout/cycle2"/>
    <dgm:cxn modelId="{8BB2D4B7-5F95-4CBD-841E-803C97A286DC}" type="presOf" srcId="{50E2F199-124F-4F80-A511-EBF63B0637FA}" destId="{C3320509-4F6C-4686-96BF-6AA32690054D}" srcOrd="0" destOrd="0" presId="urn:microsoft.com/office/officeart/2005/8/layout/cycle2"/>
    <dgm:cxn modelId="{FC92B8C0-C58D-40F7-B1B0-44BB9EB70813}" type="presOf" srcId="{7D261ABA-4A79-4454-AA65-835F4CC84A73}" destId="{B63C4375-6784-4005-AA20-079530B038BB}" srcOrd="0" destOrd="0" presId="urn:microsoft.com/office/officeart/2005/8/layout/cycle2"/>
    <dgm:cxn modelId="{A82A8AE7-0C21-4991-AEDB-E523596961E1}" srcId="{DD439CD2-AFDE-4F0A-BD4D-CA5B8DCC4643}" destId="{E984A943-9F6F-49E4-9C65-29984144A33A}" srcOrd="0" destOrd="0" parTransId="{B4D2240E-4EDB-4D12-802A-4819F88DF36F}" sibTransId="{7D261ABA-4A79-4454-AA65-835F4CC84A73}"/>
    <dgm:cxn modelId="{3F48B9F4-8296-406E-8ABA-29E160BB2707}" type="presOf" srcId="{A4EFCAD8-FC83-4F8E-908B-D1B19A7163FC}" destId="{25250E71-3939-4BD6-9900-5891602AE6BB}" srcOrd="0" destOrd="0" presId="urn:microsoft.com/office/officeart/2005/8/layout/cycle2"/>
    <dgm:cxn modelId="{EFBEA360-5138-4D09-9C1B-E4D9D2A31411}" type="presParOf" srcId="{54E1F45E-3DF0-4181-A27F-30FCFA2D8709}" destId="{EA0D0EAC-CE6C-419D-BCB5-B67D8BDB83D7}" srcOrd="0" destOrd="0" presId="urn:microsoft.com/office/officeart/2005/8/layout/cycle2"/>
    <dgm:cxn modelId="{6686AE72-4A27-4B55-A49C-F2FE1DFF23F0}" type="presParOf" srcId="{54E1F45E-3DF0-4181-A27F-30FCFA2D8709}" destId="{B63C4375-6784-4005-AA20-079530B038BB}" srcOrd="1" destOrd="0" presId="urn:microsoft.com/office/officeart/2005/8/layout/cycle2"/>
    <dgm:cxn modelId="{043D5152-D577-43E3-B814-3F222AF81936}" type="presParOf" srcId="{B63C4375-6784-4005-AA20-079530B038BB}" destId="{3BDBE302-DCAC-4BD5-B791-260E5FDEDAF6}" srcOrd="0" destOrd="0" presId="urn:microsoft.com/office/officeart/2005/8/layout/cycle2"/>
    <dgm:cxn modelId="{1BADB429-C75C-4B38-92AA-974E1D1A72A0}" type="presParOf" srcId="{54E1F45E-3DF0-4181-A27F-30FCFA2D8709}" destId="{25250E71-3939-4BD6-9900-5891602AE6BB}" srcOrd="2" destOrd="0" presId="urn:microsoft.com/office/officeart/2005/8/layout/cycle2"/>
    <dgm:cxn modelId="{08F2E500-3B58-483F-A750-6825D7E07133}" type="presParOf" srcId="{54E1F45E-3DF0-4181-A27F-30FCFA2D8709}" destId="{C3320509-4F6C-4686-96BF-6AA32690054D}" srcOrd="3" destOrd="0" presId="urn:microsoft.com/office/officeart/2005/8/layout/cycle2"/>
    <dgm:cxn modelId="{152B74F2-7366-4007-BA2D-7EF67170A837}" type="presParOf" srcId="{C3320509-4F6C-4686-96BF-6AA32690054D}" destId="{4715FCA8-FCFC-438D-8F1C-DC35D00B52B8}" srcOrd="0" destOrd="0" presId="urn:microsoft.com/office/officeart/2005/8/layout/cycle2"/>
    <dgm:cxn modelId="{4B9F2F86-6EF2-4589-B33D-75FE167F563B}" type="presParOf" srcId="{54E1F45E-3DF0-4181-A27F-30FCFA2D8709}" destId="{E56536C6-C85F-41CE-98FF-AC3E26F9655C}" srcOrd="4" destOrd="0" presId="urn:microsoft.com/office/officeart/2005/8/layout/cycle2"/>
    <dgm:cxn modelId="{007B6366-AE1C-4463-97C7-2EA2F0AB7D81}" type="presParOf" srcId="{54E1F45E-3DF0-4181-A27F-30FCFA2D8709}" destId="{35676F80-FD79-4FF9-9010-C9E2E207425D}" srcOrd="5" destOrd="0" presId="urn:microsoft.com/office/officeart/2005/8/layout/cycle2"/>
    <dgm:cxn modelId="{203B73E9-3EE3-4748-B972-CD4331B23B07}" type="presParOf" srcId="{35676F80-FD79-4FF9-9010-C9E2E207425D}" destId="{901EB3A7-F5C9-4298-9C74-183BC34F489D}" srcOrd="0" destOrd="0" presId="urn:microsoft.com/office/officeart/2005/8/layout/cycle2"/>
    <dgm:cxn modelId="{5C7F1944-9F01-4C85-8CD5-4E86EB013516}" type="presParOf" srcId="{54E1F45E-3DF0-4181-A27F-30FCFA2D8709}" destId="{AD4BDD34-3183-42F1-8785-A3B4E3F2CFC9}" srcOrd="6" destOrd="0" presId="urn:microsoft.com/office/officeart/2005/8/layout/cycle2"/>
    <dgm:cxn modelId="{620DF39E-A653-4AC1-B04C-328138E80339}" type="presParOf" srcId="{54E1F45E-3DF0-4181-A27F-30FCFA2D8709}" destId="{DF3FEAA3-C192-4011-AFF8-43C174541228}" srcOrd="7" destOrd="0" presId="urn:microsoft.com/office/officeart/2005/8/layout/cycle2"/>
    <dgm:cxn modelId="{2142AD1A-2870-4615-AD97-48003B5822A8}" type="presParOf" srcId="{DF3FEAA3-C192-4011-AFF8-43C174541228}" destId="{E9E1CC4D-284B-4937-B9A7-8749F9BE4568}"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D0EAC-CE6C-419D-BCB5-B67D8BDB83D7}">
      <dsp:nvSpPr>
        <dsp:cNvPr id="0" name=""/>
        <dsp:cNvSpPr/>
      </dsp:nvSpPr>
      <dsp:spPr>
        <a:xfrm>
          <a:off x="5107781" y="163"/>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Grace causes thirst</a:t>
          </a:r>
        </a:p>
      </dsp:txBody>
      <dsp:txXfrm>
        <a:off x="5397223" y="289605"/>
        <a:ext cx="1397553" cy="1397553"/>
      </dsp:txXfrm>
    </dsp:sp>
    <dsp:sp modelId="{B63C4375-6784-4005-AA20-079530B038BB}">
      <dsp:nvSpPr>
        <dsp:cNvPr id="0" name=""/>
        <dsp:cNvSpPr/>
      </dsp:nvSpPr>
      <dsp:spPr>
        <a:xfrm rot="2700000">
          <a:off x="6871957" y="1693214"/>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95013" y="1770960"/>
        <a:ext cx="367358" cy="400229"/>
      </dsp:txXfrm>
    </dsp:sp>
    <dsp:sp modelId="{25250E71-3939-4BD6-9900-5891602AE6BB}">
      <dsp:nvSpPr>
        <dsp:cNvPr id="0" name=""/>
        <dsp:cNvSpPr/>
      </dsp:nvSpPr>
      <dsp:spPr>
        <a:xfrm>
          <a:off x="7205499" y="2097881"/>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Jesus quenches thirst with grace</a:t>
          </a:r>
        </a:p>
      </dsp:txBody>
      <dsp:txXfrm>
        <a:off x="7494941" y="2387323"/>
        <a:ext cx="1397553" cy="1397553"/>
      </dsp:txXfrm>
    </dsp:sp>
    <dsp:sp modelId="{C3320509-4F6C-4686-96BF-6AA32690054D}">
      <dsp:nvSpPr>
        <dsp:cNvPr id="0" name=""/>
        <dsp:cNvSpPr/>
      </dsp:nvSpPr>
      <dsp:spPr>
        <a:xfrm rot="8100000">
          <a:off x="6892962" y="3790932"/>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7027345" y="3868678"/>
        <a:ext cx="367358" cy="400229"/>
      </dsp:txXfrm>
    </dsp:sp>
    <dsp:sp modelId="{E56536C6-C85F-41CE-98FF-AC3E26F9655C}">
      <dsp:nvSpPr>
        <dsp:cNvPr id="0" name=""/>
        <dsp:cNvSpPr/>
      </dsp:nvSpPr>
      <dsp:spPr>
        <a:xfrm>
          <a:off x="5107781" y="4195599"/>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Grace makes us salt source</a:t>
          </a:r>
        </a:p>
      </dsp:txBody>
      <dsp:txXfrm>
        <a:off x="5397223" y="4485041"/>
        <a:ext cx="1397553" cy="1397553"/>
      </dsp:txXfrm>
    </dsp:sp>
    <dsp:sp modelId="{35676F80-FD79-4FF9-9010-C9E2E207425D}">
      <dsp:nvSpPr>
        <dsp:cNvPr id="0" name=""/>
        <dsp:cNvSpPr/>
      </dsp:nvSpPr>
      <dsp:spPr>
        <a:xfrm rot="13500000">
          <a:off x="4795244" y="3811937"/>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929627" y="4001009"/>
        <a:ext cx="367358" cy="400229"/>
      </dsp:txXfrm>
    </dsp:sp>
    <dsp:sp modelId="{AD4BDD34-3183-42F1-8785-A3B4E3F2CFC9}">
      <dsp:nvSpPr>
        <dsp:cNvPr id="0" name=""/>
        <dsp:cNvSpPr/>
      </dsp:nvSpPr>
      <dsp:spPr>
        <a:xfrm>
          <a:off x="3010063" y="2097881"/>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Showing grace salts others</a:t>
          </a:r>
        </a:p>
      </dsp:txBody>
      <dsp:txXfrm>
        <a:off x="3299505" y="2387323"/>
        <a:ext cx="1397553" cy="1397553"/>
      </dsp:txXfrm>
    </dsp:sp>
    <dsp:sp modelId="{DF3FEAA3-C192-4011-AFF8-43C174541228}">
      <dsp:nvSpPr>
        <dsp:cNvPr id="0" name=""/>
        <dsp:cNvSpPr/>
      </dsp:nvSpPr>
      <dsp:spPr>
        <a:xfrm rot="18900000">
          <a:off x="4774239" y="1714219"/>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797295" y="1903291"/>
        <a:ext cx="367358" cy="400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D0EAC-CE6C-419D-BCB5-B67D8BDB83D7}">
      <dsp:nvSpPr>
        <dsp:cNvPr id="0" name=""/>
        <dsp:cNvSpPr/>
      </dsp:nvSpPr>
      <dsp:spPr>
        <a:xfrm>
          <a:off x="5107781" y="163"/>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Grace causes thirst</a:t>
          </a:r>
        </a:p>
      </dsp:txBody>
      <dsp:txXfrm>
        <a:off x="5397223" y="289605"/>
        <a:ext cx="1397553" cy="1397553"/>
      </dsp:txXfrm>
    </dsp:sp>
    <dsp:sp modelId="{B63C4375-6784-4005-AA20-079530B038BB}">
      <dsp:nvSpPr>
        <dsp:cNvPr id="0" name=""/>
        <dsp:cNvSpPr/>
      </dsp:nvSpPr>
      <dsp:spPr>
        <a:xfrm rot="2700000">
          <a:off x="6871957" y="1693214"/>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95013" y="1770960"/>
        <a:ext cx="367358" cy="400229"/>
      </dsp:txXfrm>
    </dsp:sp>
    <dsp:sp modelId="{25250E71-3939-4BD6-9900-5891602AE6BB}">
      <dsp:nvSpPr>
        <dsp:cNvPr id="0" name=""/>
        <dsp:cNvSpPr/>
      </dsp:nvSpPr>
      <dsp:spPr>
        <a:xfrm>
          <a:off x="7205499" y="2097881"/>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Jesus quenches thirst with grace</a:t>
          </a:r>
        </a:p>
      </dsp:txBody>
      <dsp:txXfrm>
        <a:off x="7494941" y="2387323"/>
        <a:ext cx="1397553" cy="1397553"/>
      </dsp:txXfrm>
    </dsp:sp>
    <dsp:sp modelId="{C3320509-4F6C-4686-96BF-6AA32690054D}">
      <dsp:nvSpPr>
        <dsp:cNvPr id="0" name=""/>
        <dsp:cNvSpPr/>
      </dsp:nvSpPr>
      <dsp:spPr>
        <a:xfrm rot="8100000">
          <a:off x="6892962" y="3790932"/>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7027345" y="3868678"/>
        <a:ext cx="367358" cy="400229"/>
      </dsp:txXfrm>
    </dsp:sp>
    <dsp:sp modelId="{E56536C6-C85F-41CE-98FF-AC3E26F9655C}">
      <dsp:nvSpPr>
        <dsp:cNvPr id="0" name=""/>
        <dsp:cNvSpPr/>
      </dsp:nvSpPr>
      <dsp:spPr>
        <a:xfrm>
          <a:off x="5107781" y="4195599"/>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Grace makes us salt source</a:t>
          </a:r>
        </a:p>
      </dsp:txBody>
      <dsp:txXfrm>
        <a:off x="5397223" y="4485041"/>
        <a:ext cx="1397553" cy="1397553"/>
      </dsp:txXfrm>
    </dsp:sp>
    <dsp:sp modelId="{35676F80-FD79-4FF9-9010-C9E2E207425D}">
      <dsp:nvSpPr>
        <dsp:cNvPr id="0" name=""/>
        <dsp:cNvSpPr/>
      </dsp:nvSpPr>
      <dsp:spPr>
        <a:xfrm rot="13500000">
          <a:off x="4795244" y="3811937"/>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929627" y="4001009"/>
        <a:ext cx="367358" cy="400229"/>
      </dsp:txXfrm>
    </dsp:sp>
    <dsp:sp modelId="{AD4BDD34-3183-42F1-8785-A3B4E3F2CFC9}">
      <dsp:nvSpPr>
        <dsp:cNvPr id="0" name=""/>
        <dsp:cNvSpPr/>
      </dsp:nvSpPr>
      <dsp:spPr>
        <a:xfrm>
          <a:off x="3010063" y="2097881"/>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Showing grace salts others</a:t>
          </a:r>
        </a:p>
      </dsp:txBody>
      <dsp:txXfrm>
        <a:off x="3299505" y="2387323"/>
        <a:ext cx="1397553" cy="1397553"/>
      </dsp:txXfrm>
    </dsp:sp>
    <dsp:sp modelId="{DF3FEAA3-C192-4011-AFF8-43C174541228}">
      <dsp:nvSpPr>
        <dsp:cNvPr id="0" name=""/>
        <dsp:cNvSpPr/>
      </dsp:nvSpPr>
      <dsp:spPr>
        <a:xfrm rot="18900000">
          <a:off x="4774239" y="1714219"/>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797295" y="1903291"/>
        <a:ext cx="367358" cy="4002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5258B2-2585-4620-89F0-A8A1B96BE7F0}">
      <dsp:nvSpPr>
        <dsp:cNvPr id="0" name=""/>
        <dsp:cNvSpPr/>
      </dsp:nvSpPr>
      <dsp:spPr>
        <a:xfrm>
          <a:off x="1881902" y="352213"/>
          <a:ext cx="4551680" cy="4551680"/>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Turn, Embrace, Die to sin</a:t>
          </a:r>
        </a:p>
      </dsp:txBody>
      <dsp:txXfrm>
        <a:off x="4280746" y="1316736"/>
        <a:ext cx="1625600" cy="1354666"/>
      </dsp:txXfrm>
    </dsp:sp>
    <dsp:sp modelId="{7C0F0D39-F355-4AA9-AE2D-919EFEEBF900}">
      <dsp:nvSpPr>
        <dsp:cNvPr id="0" name=""/>
        <dsp:cNvSpPr/>
      </dsp:nvSpPr>
      <dsp:spPr>
        <a:xfrm>
          <a:off x="1788159" y="514773"/>
          <a:ext cx="4551680" cy="4551680"/>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Be Selfless</a:t>
          </a:r>
        </a:p>
      </dsp:txBody>
      <dsp:txXfrm>
        <a:off x="2871893" y="3467946"/>
        <a:ext cx="2438400" cy="1192106"/>
      </dsp:txXfrm>
    </dsp:sp>
    <dsp:sp modelId="{9F98A517-0C79-49E0-B8DD-119FA92AA057}">
      <dsp:nvSpPr>
        <dsp:cNvPr id="0" name=""/>
        <dsp:cNvSpPr/>
      </dsp:nvSpPr>
      <dsp:spPr>
        <a:xfrm>
          <a:off x="1694416" y="352213"/>
          <a:ext cx="4551680" cy="4551680"/>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Learn, Trust, Love</a:t>
          </a:r>
        </a:p>
      </dsp:txBody>
      <dsp:txXfrm>
        <a:off x="2221653" y="1316736"/>
        <a:ext cx="1625600" cy="1354666"/>
      </dsp:txXfrm>
    </dsp:sp>
    <dsp:sp modelId="{15C92E99-1042-464F-910E-9106FD6F258D}">
      <dsp:nvSpPr>
        <dsp:cNvPr id="0" name=""/>
        <dsp:cNvSpPr/>
      </dsp:nvSpPr>
      <dsp:spPr>
        <a:xfrm>
          <a:off x="1600507" y="70442"/>
          <a:ext cx="5115221" cy="511522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2A2C57-8B26-4EDD-925A-1F741E702C1B}">
      <dsp:nvSpPr>
        <dsp:cNvPr id="0" name=""/>
        <dsp:cNvSpPr/>
      </dsp:nvSpPr>
      <dsp:spPr>
        <a:xfrm>
          <a:off x="1506389" y="232714"/>
          <a:ext cx="5115221" cy="511522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083CE8-EF08-42D4-B4A9-31D8AD7E05A1}">
      <dsp:nvSpPr>
        <dsp:cNvPr id="0" name=""/>
        <dsp:cNvSpPr/>
      </dsp:nvSpPr>
      <dsp:spPr>
        <a:xfrm>
          <a:off x="1412270" y="70442"/>
          <a:ext cx="5115221" cy="511522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D0EAC-CE6C-419D-BCB5-B67D8BDB83D7}">
      <dsp:nvSpPr>
        <dsp:cNvPr id="0" name=""/>
        <dsp:cNvSpPr/>
      </dsp:nvSpPr>
      <dsp:spPr>
        <a:xfrm>
          <a:off x="5107781" y="163"/>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Grace causes thirst</a:t>
          </a:r>
        </a:p>
      </dsp:txBody>
      <dsp:txXfrm>
        <a:off x="5397223" y="289605"/>
        <a:ext cx="1397553" cy="1397553"/>
      </dsp:txXfrm>
    </dsp:sp>
    <dsp:sp modelId="{B63C4375-6784-4005-AA20-079530B038BB}">
      <dsp:nvSpPr>
        <dsp:cNvPr id="0" name=""/>
        <dsp:cNvSpPr/>
      </dsp:nvSpPr>
      <dsp:spPr>
        <a:xfrm rot="2700000">
          <a:off x="6871957" y="1693214"/>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895013" y="1770960"/>
        <a:ext cx="367358" cy="400229"/>
      </dsp:txXfrm>
    </dsp:sp>
    <dsp:sp modelId="{25250E71-3939-4BD6-9900-5891602AE6BB}">
      <dsp:nvSpPr>
        <dsp:cNvPr id="0" name=""/>
        <dsp:cNvSpPr/>
      </dsp:nvSpPr>
      <dsp:spPr>
        <a:xfrm>
          <a:off x="7205499" y="2097881"/>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Jesus quenches thirst with grace</a:t>
          </a:r>
        </a:p>
      </dsp:txBody>
      <dsp:txXfrm>
        <a:off x="7494941" y="2387323"/>
        <a:ext cx="1397553" cy="1397553"/>
      </dsp:txXfrm>
    </dsp:sp>
    <dsp:sp modelId="{C3320509-4F6C-4686-96BF-6AA32690054D}">
      <dsp:nvSpPr>
        <dsp:cNvPr id="0" name=""/>
        <dsp:cNvSpPr/>
      </dsp:nvSpPr>
      <dsp:spPr>
        <a:xfrm rot="8100000">
          <a:off x="6892962" y="3790932"/>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7027345" y="3868678"/>
        <a:ext cx="367358" cy="400229"/>
      </dsp:txXfrm>
    </dsp:sp>
    <dsp:sp modelId="{E56536C6-C85F-41CE-98FF-AC3E26F9655C}">
      <dsp:nvSpPr>
        <dsp:cNvPr id="0" name=""/>
        <dsp:cNvSpPr/>
      </dsp:nvSpPr>
      <dsp:spPr>
        <a:xfrm>
          <a:off x="5107781" y="4195599"/>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Grace makes us salt source</a:t>
          </a:r>
        </a:p>
      </dsp:txBody>
      <dsp:txXfrm>
        <a:off x="5397223" y="4485041"/>
        <a:ext cx="1397553" cy="1397553"/>
      </dsp:txXfrm>
    </dsp:sp>
    <dsp:sp modelId="{35676F80-FD79-4FF9-9010-C9E2E207425D}">
      <dsp:nvSpPr>
        <dsp:cNvPr id="0" name=""/>
        <dsp:cNvSpPr/>
      </dsp:nvSpPr>
      <dsp:spPr>
        <a:xfrm rot="13500000">
          <a:off x="4795244" y="3811937"/>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4929627" y="4001009"/>
        <a:ext cx="367358" cy="400229"/>
      </dsp:txXfrm>
    </dsp:sp>
    <dsp:sp modelId="{AD4BDD34-3183-42F1-8785-A3B4E3F2CFC9}">
      <dsp:nvSpPr>
        <dsp:cNvPr id="0" name=""/>
        <dsp:cNvSpPr/>
      </dsp:nvSpPr>
      <dsp:spPr>
        <a:xfrm>
          <a:off x="3010063" y="2097881"/>
          <a:ext cx="1976437" cy="19764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Showing grace salts others</a:t>
          </a:r>
        </a:p>
      </dsp:txBody>
      <dsp:txXfrm>
        <a:off x="3299505" y="2387323"/>
        <a:ext cx="1397553" cy="1397553"/>
      </dsp:txXfrm>
    </dsp:sp>
    <dsp:sp modelId="{DF3FEAA3-C192-4011-AFF8-43C174541228}">
      <dsp:nvSpPr>
        <dsp:cNvPr id="0" name=""/>
        <dsp:cNvSpPr/>
      </dsp:nvSpPr>
      <dsp:spPr>
        <a:xfrm rot="18900000">
          <a:off x="4774239" y="1714219"/>
          <a:ext cx="524797" cy="66704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797295" y="1903291"/>
        <a:ext cx="367358" cy="40022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D5AD54F-6C77-47F0-898A-0DCFCC6BA30F}" type="datetimeFigureOut">
              <a:rPr lang="en-US" smtClean="0"/>
              <a:t>10/23/2022</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C4E0B870-44D9-4E6A-A654-A4D6E61347B3}" type="slidenum">
              <a:rPr lang="en-US" smtClean="0"/>
              <a:t>‹#›</a:t>
            </a:fld>
            <a:endParaRPr lang="en-US"/>
          </a:p>
        </p:txBody>
      </p:sp>
    </p:spTree>
    <p:extLst>
      <p:ext uri="{BB962C8B-B14F-4D97-AF65-F5344CB8AC3E}">
        <p14:creationId xmlns:p14="http://schemas.microsoft.com/office/powerpoint/2010/main" val="1275093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5719348-599A-4C22-B7AA-6015C56F6023}" type="datetimeFigureOut">
              <a:rPr lang="en-US" smtClean="0"/>
              <a:t>10/22/2022</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B40DEA5A-1E47-4C51-8E7C-5D163AEDB577}" type="slidenum">
              <a:rPr lang="en-US" smtClean="0"/>
              <a:t>‹#›</a:t>
            </a:fld>
            <a:endParaRPr lang="en-US"/>
          </a:p>
        </p:txBody>
      </p:sp>
    </p:spTree>
    <p:extLst>
      <p:ext uri="{BB962C8B-B14F-4D97-AF65-F5344CB8AC3E}">
        <p14:creationId xmlns:p14="http://schemas.microsoft.com/office/powerpoint/2010/main" val="1556828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Burritt was an American diplomat in the mid 1800’s</a:t>
            </a:r>
          </a:p>
        </p:txBody>
      </p:sp>
      <p:sp>
        <p:nvSpPr>
          <p:cNvPr id="4" name="Slide Number Placeholder 3"/>
          <p:cNvSpPr>
            <a:spLocks noGrp="1"/>
          </p:cNvSpPr>
          <p:nvPr>
            <p:ph type="sldNum" sz="quarter" idx="10"/>
          </p:nvPr>
        </p:nvSpPr>
        <p:spPr/>
        <p:txBody>
          <a:bodyPr/>
          <a:lstStyle/>
          <a:p>
            <a:fld id="{B40DEA5A-1E47-4C51-8E7C-5D163AEDB577}" type="slidenum">
              <a:rPr lang="en-US" smtClean="0"/>
              <a:t>3</a:t>
            </a:fld>
            <a:endParaRPr lang="en-US"/>
          </a:p>
        </p:txBody>
      </p:sp>
    </p:spTree>
    <p:extLst>
      <p:ext uri="{BB962C8B-B14F-4D97-AF65-F5344CB8AC3E}">
        <p14:creationId xmlns:p14="http://schemas.microsoft.com/office/powerpoint/2010/main" val="303505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itchFamily="34" charset="0"/>
              <a:buChar char="•"/>
            </a:pPr>
            <a:r>
              <a:rPr lang="en-US" sz="3200" dirty="0"/>
              <a:t>It’s a Rock!</a:t>
            </a:r>
          </a:p>
          <a:p>
            <a:pPr marL="457200" indent="-457200">
              <a:buFont typeface="Arial" pitchFamily="34" charset="0"/>
              <a:buChar char="•"/>
            </a:pPr>
            <a:r>
              <a:rPr lang="en-US" sz="3200" dirty="0"/>
              <a:t>Unusual qualities made it very valuable in human history</a:t>
            </a:r>
          </a:p>
          <a:p>
            <a:pPr marL="914400" lvl="1" indent="-457200">
              <a:buFont typeface="Arial" pitchFamily="34" charset="0"/>
              <a:buChar char="•"/>
            </a:pPr>
            <a:r>
              <a:rPr lang="en-US" sz="2800" dirty="0"/>
              <a:t>Shorthand for wealth – Ezra 4:14</a:t>
            </a:r>
          </a:p>
          <a:p>
            <a:pPr marL="457200" indent="-457200">
              <a:buFont typeface="Arial" pitchFamily="34" charset="0"/>
              <a:buChar char="•"/>
            </a:pPr>
            <a:r>
              <a:rPr lang="en-US" sz="3200" dirty="0"/>
              <a:t>Used as Currency</a:t>
            </a:r>
          </a:p>
          <a:p>
            <a:pPr marL="457200" indent="-457200">
              <a:buFont typeface="Arial" pitchFamily="34" charset="0"/>
              <a:buChar char="•"/>
            </a:pPr>
            <a:r>
              <a:rPr lang="en-US" sz="3200" dirty="0"/>
              <a:t>Roman military officers provided a </a:t>
            </a:r>
            <a:r>
              <a:rPr lang="en-US" sz="3200" i="1" dirty="0" err="1"/>
              <a:t>salarium</a:t>
            </a:r>
            <a:r>
              <a:rPr lang="en-US" sz="3200" dirty="0"/>
              <a:t> </a:t>
            </a:r>
          </a:p>
          <a:p>
            <a:pPr marL="457200" indent="-457200">
              <a:buFont typeface="Arial" pitchFamily="34" charset="0"/>
              <a:buChar char="•"/>
            </a:pPr>
            <a:r>
              <a:rPr lang="en-US" sz="3200" dirty="0"/>
              <a:t>“Betray the Salt”</a:t>
            </a:r>
          </a:p>
          <a:p>
            <a:endParaRPr lang="en-US" dirty="0"/>
          </a:p>
        </p:txBody>
      </p:sp>
      <p:sp>
        <p:nvSpPr>
          <p:cNvPr id="4" name="Slide Number Placeholder 3"/>
          <p:cNvSpPr>
            <a:spLocks noGrp="1"/>
          </p:cNvSpPr>
          <p:nvPr>
            <p:ph type="sldNum" sz="quarter" idx="10"/>
          </p:nvPr>
        </p:nvSpPr>
        <p:spPr/>
        <p:txBody>
          <a:bodyPr/>
          <a:lstStyle/>
          <a:p>
            <a:fld id="{B40DEA5A-1E47-4C51-8E7C-5D163AEDB577}" type="slidenum">
              <a:rPr lang="en-US" smtClean="0"/>
              <a:t>4</a:t>
            </a:fld>
            <a:endParaRPr lang="en-US"/>
          </a:p>
        </p:txBody>
      </p:sp>
    </p:spTree>
    <p:extLst>
      <p:ext uri="{BB962C8B-B14F-4D97-AF65-F5344CB8AC3E}">
        <p14:creationId xmlns:p14="http://schemas.microsoft.com/office/powerpoint/2010/main" val="313252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itchFamily="34" charset="0"/>
              <a:buChar char="•"/>
            </a:pPr>
            <a:endParaRPr lang="en-US" sz="3200" dirty="0"/>
          </a:p>
        </p:txBody>
      </p:sp>
      <p:sp>
        <p:nvSpPr>
          <p:cNvPr id="4" name="Slide Number Placeholder 3"/>
          <p:cNvSpPr>
            <a:spLocks noGrp="1"/>
          </p:cNvSpPr>
          <p:nvPr>
            <p:ph type="sldNum" sz="quarter" idx="10"/>
          </p:nvPr>
        </p:nvSpPr>
        <p:spPr/>
        <p:txBody>
          <a:bodyPr/>
          <a:lstStyle/>
          <a:p>
            <a:fld id="{B40DEA5A-1E47-4C51-8E7C-5D163AEDB577}" type="slidenum">
              <a:rPr lang="en-US" smtClean="0"/>
              <a:t>5</a:t>
            </a:fld>
            <a:endParaRPr lang="en-US"/>
          </a:p>
        </p:txBody>
      </p:sp>
    </p:spTree>
    <p:extLst>
      <p:ext uri="{BB962C8B-B14F-4D97-AF65-F5344CB8AC3E}">
        <p14:creationId xmlns:p14="http://schemas.microsoft.com/office/powerpoint/2010/main" val="128222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DEA5A-1E47-4C51-8E7C-5D163AEDB577}" type="slidenum">
              <a:rPr lang="en-US" smtClean="0"/>
              <a:t>8</a:t>
            </a:fld>
            <a:endParaRPr lang="en-US"/>
          </a:p>
        </p:txBody>
      </p:sp>
    </p:spTree>
    <p:extLst>
      <p:ext uri="{BB962C8B-B14F-4D97-AF65-F5344CB8AC3E}">
        <p14:creationId xmlns:p14="http://schemas.microsoft.com/office/powerpoint/2010/main" val="4109415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the salt of the earth, but if salt has lost its taste, how shall its saltiness be restored? It is no longer good for anything except to be thrown out and trampled under people's feet. </a:t>
            </a:r>
          </a:p>
          <a:p>
            <a:r>
              <a:rPr lang="en-US" dirty="0"/>
              <a:t>(Mat 5:13 ESV)</a:t>
            </a:r>
          </a:p>
          <a:p>
            <a:r>
              <a:rPr lang="en-US" dirty="0"/>
              <a:t>Jesus answered her, "If you knew the gift of God, and who it is that is saying to you, 'Give me a drink,' you would have asked him, and he would have given you living water." </a:t>
            </a:r>
          </a:p>
          <a:p>
            <a:r>
              <a:rPr lang="en-US" dirty="0"/>
              <a:t>(Joh 4:10 ESV)</a:t>
            </a:r>
          </a:p>
          <a:p>
            <a:r>
              <a:rPr lang="en-US" dirty="0"/>
              <a:t>In the same way, let your light shine before others, so that they may see your good works and give glory to your Father who is in heaven. </a:t>
            </a:r>
          </a:p>
          <a:p>
            <a:r>
              <a:rPr lang="en-US" dirty="0"/>
              <a:t>(Mat 5:16 ESV)</a:t>
            </a:r>
          </a:p>
          <a:p>
            <a:pPr marL="342900" indent="-342900">
              <a:buFont typeface="Arial" pitchFamily="34" charset="0"/>
              <a:buChar char="•"/>
            </a:pPr>
            <a:r>
              <a:rPr lang="en-US" sz="3200" dirty="0"/>
              <a:t>1 – Taste the salt of grace</a:t>
            </a:r>
          </a:p>
          <a:p>
            <a:pPr marL="800100" lvl="1" indent="-342900">
              <a:buFont typeface="Arial" pitchFamily="34" charset="0"/>
              <a:buChar char="•"/>
            </a:pPr>
            <a:r>
              <a:rPr lang="en-US" sz="2800" dirty="0"/>
              <a:t>“Oh, taste and see that the Lord is good!” – Psalm 34:8</a:t>
            </a:r>
          </a:p>
          <a:p>
            <a:pPr lvl="1"/>
            <a:endParaRPr lang="en-US" sz="2800" dirty="0"/>
          </a:p>
          <a:p>
            <a:pPr marL="342900" indent="-342900">
              <a:buFont typeface="Arial" pitchFamily="34" charset="0"/>
              <a:buChar char="•"/>
            </a:pPr>
            <a:r>
              <a:rPr lang="en-US" sz="3200" dirty="0"/>
              <a:t>2 – Thirst for living water</a:t>
            </a:r>
          </a:p>
          <a:p>
            <a:pPr marL="800100" lvl="1" indent="-342900">
              <a:buFont typeface="Arial" pitchFamily="34" charset="0"/>
              <a:buChar char="•"/>
            </a:pPr>
            <a:r>
              <a:rPr lang="en-US" sz="2800" dirty="0"/>
              <a:t>“My soul thirsts for God, for the living God.  When shall I come and appear before God?” – Psalm 42:2</a:t>
            </a:r>
          </a:p>
          <a:p>
            <a:pPr lvl="1"/>
            <a:endParaRPr lang="en-US" sz="2800" dirty="0"/>
          </a:p>
          <a:p>
            <a:pPr marL="342900" indent="-342900">
              <a:buFont typeface="Arial" pitchFamily="34" charset="0"/>
              <a:buChar char="•"/>
            </a:pPr>
            <a:r>
              <a:rPr lang="en-US" sz="3200" dirty="0"/>
              <a:t>3 – Become a salt source</a:t>
            </a:r>
          </a:p>
          <a:p>
            <a:pPr marL="800100" lvl="1" indent="-342900">
              <a:buFont typeface="Arial" pitchFamily="34" charset="0"/>
              <a:buChar char="•"/>
            </a:pPr>
            <a:r>
              <a:rPr lang="en-US" sz="2800" dirty="0"/>
              <a:t>“Have salt in yourselves, and be at peace with one another” – Mark 9:50</a:t>
            </a:r>
            <a:endParaRPr lang="en-US" dirty="0"/>
          </a:p>
          <a:p>
            <a:endParaRPr lang="en-US" dirty="0"/>
          </a:p>
        </p:txBody>
      </p:sp>
      <p:sp>
        <p:nvSpPr>
          <p:cNvPr id="4" name="Slide Number Placeholder 3"/>
          <p:cNvSpPr>
            <a:spLocks noGrp="1"/>
          </p:cNvSpPr>
          <p:nvPr>
            <p:ph type="sldNum" sz="quarter" idx="10"/>
          </p:nvPr>
        </p:nvSpPr>
        <p:spPr/>
        <p:txBody>
          <a:bodyPr/>
          <a:lstStyle/>
          <a:p>
            <a:fld id="{98F955A0-D864-43F1-88DD-3496B8DB496F}" type="slidenum">
              <a:rPr lang="en-US" smtClean="0"/>
              <a:t>10</a:t>
            </a:fld>
            <a:endParaRPr lang="en-US"/>
          </a:p>
        </p:txBody>
      </p:sp>
    </p:spTree>
    <p:extLst>
      <p:ext uri="{BB962C8B-B14F-4D97-AF65-F5344CB8AC3E}">
        <p14:creationId xmlns:p14="http://schemas.microsoft.com/office/powerpoint/2010/main" val="138689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r>
              <a:rPr lang="en-US" dirty="0"/>
              <a:t>Realistic</a:t>
            </a:r>
            <a:r>
              <a:rPr lang="en-US" baseline="0" dirty="0"/>
              <a:t> about the world – It IS rotting</a:t>
            </a:r>
          </a:p>
          <a:p>
            <a:endParaRPr lang="en-US" baseline="0" dirty="0"/>
          </a:p>
          <a:p>
            <a:r>
              <a:rPr lang="en-US" baseline="0" dirty="0"/>
              <a:t>Realistic about our responsibility – If the world is rotting, it is the fault of the salt</a:t>
            </a:r>
          </a:p>
          <a:p>
            <a:r>
              <a:rPr lang="en-US" baseline="0" dirty="0"/>
              <a:t>	The salt does not have the right to mock the meat</a:t>
            </a:r>
          </a:p>
          <a:p>
            <a:r>
              <a:rPr lang="en-US" baseline="0" dirty="0"/>
              <a:t>	without God, the world devolves into hatred, war, fear, anger</a:t>
            </a:r>
          </a:p>
          <a:p>
            <a:endParaRPr lang="en-US" baseline="0" dirty="0"/>
          </a:p>
          <a:p>
            <a:r>
              <a:rPr lang="en-US" baseline="0" dirty="0"/>
              <a:t>Optimistic about influence – ocean is about 3% salt</a:t>
            </a:r>
          </a:p>
          <a:p>
            <a:r>
              <a:rPr lang="en-US" baseline="0" dirty="0"/>
              <a:t>		10 righteous people would have saved Sodom</a:t>
            </a:r>
          </a:p>
          <a:p>
            <a:endParaRPr lang="en-US" baseline="0" dirty="0"/>
          </a:p>
          <a:p>
            <a:r>
              <a:rPr lang="en-US" baseline="0" dirty="0"/>
              <a:t>John 17:15-17 – in the world – not “salt of the church”</a:t>
            </a:r>
          </a:p>
          <a:p>
            <a:r>
              <a:rPr lang="en-US" baseline="0" dirty="0"/>
              <a:t>	not of the world – requires distinction – if the church divorces, lies, cheats, and fornicates at the same rate, we cannot be salt</a:t>
            </a:r>
            <a:endParaRPr lang="en-US" dirty="0"/>
          </a:p>
        </p:txBody>
      </p:sp>
      <p:sp>
        <p:nvSpPr>
          <p:cNvPr id="4" name="Slide Number Placeholder 3"/>
          <p:cNvSpPr>
            <a:spLocks noGrp="1"/>
          </p:cNvSpPr>
          <p:nvPr>
            <p:ph type="sldNum" sz="quarter" idx="10"/>
          </p:nvPr>
        </p:nvSpPr>
        <p:spPr/>
        <p:txBody>
          <a:bodyPr/>
          <a:lstStyle/>
          <a:p>
            <a:fld id="{B40DEA5A-1E47-4C51-8E7C-5D163AEDB577}" type="slidenum">
              <a:rPr lang="en-US" smtClean="0"/>
              <a:t>11</a:t>
            </a:fld>
            <a:endParaRPr lang="en-US"/>
          </a:p>
        </p:txBody>
      </p:sp>
    </p:spTree>
    <p:extLst>
      <p:ext uri="{BB962C8B-B14F-4D97-AF65-F5344CB8AC3E}">
        <p14:creationId xmlns:p14="http://schemas.microsoft.com/office/powerpoint/2010/main" val="3348466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0DEA5A-1E47-4C51-8E7C-5D163AEDB577}" type="slidenum">
              <a:rPr lang="en-US" smtClean="0"/>
              <a:t>12</a:t>
            </a:fld>
            <a:endParaRPr lang="en-US"/>
          </a:p>
        </p:txBody>
      </p:sp>
    </p:spTree>
    <p:extLst>
      <p:ext uri="{BB962C8B-B14F-4D97-AF65-F5344CB8AC3E}">
        <p14:creationId xmlns:p14="http://schemas.microsoft.com/office/powerpoint/2010/main" val="3348466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the salt of the earth, but if salt has lost its taste, how shall its saltiness be restored? It is no longer good for anything except to be thrown out and trampled under people's feet. </a:t>
            </a:r>
          </a:p>
          <a:p>
            <a:r>
              <a:rPr lang="en-US" dirty="0"/>
              <a:t>(Mat 5:13 ESV)</a:t>
            </a:r>
          </a:p>
          <a:p>
            <a:r>
              <a:rPr lang="en-US" dirty="0"/>
              <a:t>Jesus answered her, "If you knew the gift of God, and who it is that is saying to you, 'Give me a drink,' you would have asked him, and he would have given you living water." </a:t>
            </a:r>
          </a:p>
          <a:p>
            <a:r>
              <a:rPr lang="en-US" dirty="0"/>
              <a:t>(Joh 4:10 ESV)</a:t>
            </a:r>
          </a:p>
          <a:p>
            <a:r>
              <a:rPr lang="en-US" dirty="0"/>
              <a:t>In the same way, let your light shine before others, so that they may see your good works and give glory to your Father who is in heaven. </a:t>
            </a:r>
          </a:p>
          <a:p>
            <a:r>
              <a:rPr lang="en-US" dirty="0"/>
              <a:t>(Mat 5:16 ESV)</a:t>
            </a:r>
          </a:p>
          <a:p>
            <a:pPr marL="342900" indent="-342900">
              <a:buFont typeface="Arial" pitchFamily="34" charset="0"/>
              <a:buChar char="•"/>
            </a:pPr>
            <a:r>
              <a:rPr lang="en-US" sz="3200" dirty="0"/>
              <a:t>1 – Taste the salt of grace</a:t>
            </a:r>
          </a:p>
          <a:p>
            <a:pPr marL="800100" lvl="1" indent="-342900">
              <a:buFont typeface="Arial" pitchFamily="34" charset="0"/>
              <a:buChar char="•"/>
            </a:pPr>
            <a:r>
              <a:rPr lang="en-US" sz="2800" dirty="0"/>
              <a:t>“Oh, taste and see that the Lord is good!” – Psalm 34:8</a:t>
            </a:r>
          </a:p>
          <a:p>
            <a:pPr lvl="1"/>
            <a:endParaRPr lang="en-US" sz="2800" dirty="0"/>
          </a:p>
          <a:p>
            <a:pPr marL="342900" indent="-342900">
              <a:buFont typeface="Arial" pitchFamily="34" charset="0"/>
              <a:buChar char="•"/>
            </a:pPr>
            <a:r>
              <a:rPr lang="en-US" sz="3200" dirty="0"/>
              <a:t>2 – Thirst for living water</a:t>
            </a:r>
          </a:p>
          <a:p>
            <a:pPr marL="800100" lvl="1" indent="-342900">
              <a:buFont typeface="Arial" pitchFamily="34" charset="0"/>
              <a:buChar char="•"/>
            </a:pPr>
            <a:r>
              <a:rPr lang="en-US" sz="2800" dirty="0"/>
              <a:t>“My soul thirsts for God, for the living God.  When shall I come and appear before God?” – Psalm 42:2</a:t>
            </a:r>
          </a:p>
          <a:p>
            <a:pPr lvl="1"/>
            <a:endParaRPr lang="en-US" sz="2800" dirty="0"/>
          </a:p>
          <a:p>
            <a:pPr marL="342900" indent="-342900">
              <a:buFont typeface="Arial" pitchFamily="34" charset="0"/>
              <a:buChar char="•"/>
            </a:pPr>
            <a:r>
              <a:rPr lang="en-US" sz="3200" dirty="0"/>
              <a:t>3 – Become a salt source</a:t>
            </a:r>
          </a:p>
          <a:p>
            <a:pPr marL="800100" lvl="1" indent="-342900">
              <a:buFont typeface="Arial" pitchFamily="34" charset="0"/>
              <a:buChar char="•"/>
            </a:pPr>
            <a:r>
              <a:rPr lang="en-US" sz="2800" dirty="0"/>
              <a:t>“Have salt in yourselves, and be at peace with one another” – Mark 9:50</a:t>
            </a:r>
            <a:endParaRPr lang="en-US" dirty="0"/>
          </a:p>
          <a:p>
            <a:endParaRPr lang="en-US" dirty="0"/>
          </a:p>
        </p:txBody>
      </p:sp>
      <p:sp>
        <p:nvSpPr>
          <p:cNvPr id="4" name="Slide Number Placeholder 3"/>
          <p:cNvSpPr>
            <a:spLocks noGrp="1"/>
          </p:cNvSpPr>
          <p:nvPr>
            <p:ph type="sldNum" sz="quarter" idx="10"/>
          </p:nvPr>
        </p:nvSpPr>
        <p:spPr/>
        <p:txBody>
          <a:bodyPr/>
          <a:lstStyle/>
          <a:p>
            <a:fld id="{98F955A0-D864-43F1-88DD-3496B8DB496F}" type="slidenum">
              <a:rPr lang="en-US" smtClean="0"/>
              <a:t>13</a:t>
            </a:fld>
            <a:endParaRPr lang="en-US"/>
          </a:p>
        </p:txBody>
      </p:sp>
    </p:spTree>
    <p:extLst>
      <p:ext uri="{BB962C8B-B14F-4D97-AF65-F5344CB8AC3E}">
        <p14:creationId xmlns:p14="http://schemas.microsoft.com/office/powerpoint/2010/main" val="1386896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Salvation looks more like a cycle</a:t>
            </a:r>
          </a:p>
        </p:txBody>
      </p:sp>
      <p:sp>
        <p:nvSpPr>
          <p:cNvPr id="4" name="Slide Number Placeholder 3"/>
          <p:cNvSpPr>
            <a:spLocks noGrp="1"/>
          </p:cNvSpPr>
          <p:nvPr>
            <p:ph type="sldNum" sz="quarter" idx="10"/>
          </p:nvPr>
        </p:nvSpPr>
        <p:spPr/>
        <p:txBody>
          <a:bodyPr/>
          <a:lstStyle/>
          <a:p>
            <a:fld id="{B40DEA5A-1E47-4C51-8E7C-5D163AEDB577}" type="slidenum">
              <a:rPr lang="en-US" smtClean="0"/>
              <a:t>14</a:t>
            </a:fld>
            <a:endParaRPr lang="en-US"/>
          </a:p>
        </p:txBody>
      </p:sp>
    </p:spTree>
    <p:extLst>
      <p:ext uri="{BB962C8B-B14F-4D97-AF65-F5344CB8AC3E}">
        <p14:creationId xmlns:p14="http://schemas.microsoft.com/office/powerpoint/2010/main" val="1020212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BD587F-4E50-4B17-A503-6F11C27C6A47}"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191602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D587F-4E50-4B17-A503-6F11C27C6A47}"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160491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D587F-4E50-4B17-A503-6F11C27C6A47}"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79656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3348" y="337625"/>
            <a:ext cx="5670452" cy="5839338"/>
          </a:xfrm>
        </p:spPr>
        <p:txBody>
          <a:bodyPr/>
          <a:lstStyle>
            <a:lvl1pPr marL="0" indent="0" algn="ctr">
              <a:buNone/>
              <a:defRPr sz="4000">
                <a:latin typeface="Papyrus" panose="03070502060502030205" pitchFamily="66"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AFF5AD-39F6-4F2D-8944-70A0C5974375}"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FEB88-730B-4E16-830E-582694504593}" type="slidenum">
              <a:rPr lang="en-US" smtClean="0"/>
              <a:t>‹#›</a:t>
            </a:fld>
            <a:endParaRPr lang="en-US"/>
          </a:p>
        </p:txBody>
      </p:sp>
    </p:spTree>
    <p:extLst>
      <p:ext uri="{BB962C8B-B14F-4D97-AF65-F5344CB8AC3E}">
        <p14:creationId xmlns:p14="http://schemas.microsoft.com/office/powerpoint/2010/main" val="2713483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131161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BD587F-4E50-4B17-A503-6F11C27C6A47}"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2463569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BD587F-4E50-4B17-A503-6F11C27C6A47}" type="datetimeFigureOut">
              <a:rPr lang="en-US" smtClean="0"/>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122389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BD587F-4E50-4B17-A503-6F11C27C6A47}"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282628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BD587F-4E50-4B17-A503-6F11C27C6A47}" type="datetimeFigureOut">
              <a:rPr lang="en-US" smtClean="0"/>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96600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BD587F-4E50-4B17-A503-6F11C27C6A47}" type="datetimeFigureOut">
              <a:rPr lang="en-US" smtClean="0"/>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3039411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D587F-4E50-4B17-A503-6F11C27C6A47}" type="datetimeFigureOut">
              <a:rPr lang="en-US" smtClean="0"/>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635825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BD587F-4E50-4B17-A503-6F11C27C6A47}"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2913197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BD587F-4E50-4B17-A503-6F11C27C6A47}" type="datetimeFigureOut">
              <a:rPr lang="en-US" smtClean="0"/>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64C89D-D9A6-4BB6-81E5-CAEB1115D7DA}" type="slidenum">
              <a:rPr lang="en-US" smtClean="0"/>
              <a:t>‹#›</a:t>
            </a:fld>
            <a:endParaRPr lang="en-US"/>
          </a:p>
        </p:txBody>
      </p:sp>
    </p:spTree>
    <p:extLst>
      <p:ext uri="{BB962C8B-B14F-4D97-AF65-F5344CB8AC3E}">
        <p14:creationId xmlns:p14="http://schemas.microsoft.com/office/powerpoint/2010/main" val="312310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BD587F-4E50-4B17-A503-6F11C27C6A47}" type="datetimeFigureOut">
              <a:rPr lang="en-US" smtClean="0"/>
              <a:t>10/22/2022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64C89D-D9A6-4BB6-81E5-CAEB1115D7DA}" type="slidenum">
              <a:rPr lang="en-US" smtClean="0"/>
              <a:t>‹#›</a:t>
            </a:fld>
            <a:endParaRPr lang="en-US"/>
          </a:p>
        </p:txBody>
      </p:sp>
    </p:spTree>
    <p:extLst>
      <p:ext uri="{BB962C8B-B14F-4D97-AF65-F5344CB8AC3E}">
        <p14:creationId xmlns:p14="http://schemas.microsoft.com/office/powerpoint/2010/main" val="3344560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C20D04A-6EF7-4665-B131-E359AC6C5C6A}" type="datetimeFigureOut">
              <a:rPr lang="en-US"/>
              <a:pPr/>
              <a:t>10/22/2022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108480927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 calendar&#10;&#10;Description automatically generated">
            <a:extLst>
              <a:ext uri="{FF2B5EF4-FFF2-40B4-BE49-F238E27FC236}">
                <a16:creationId xmlns:a16="http://schemas.microsoft.com/office/drawing/2014/main" id="{ADC78C0A-F828-A69A-3DDA-E9E703147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0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0" y="685800"/>
          <a:ext cx="12192000"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8729213" y="66519"/>
            <a:ext cx="3467100" cy="584775"/>
          </a:xfrm>
          <a:prstGeom prst="rect">
            <a:avLst/>
          </a:prstGeom>
          <a:noFill/>
        </p:spPr>
        <p:txBody>
          <a:bodyPr wrap="square" rtlCol="0">
            <a:spAutoFit/>
          </a:bodyPr>
          <a:lstStyle/>
          <a:p>
            <a:pPr algn="ctr"/>
            <a:r>
              <a:rPr lang="en-US" sz="3200" b="1" dirty="0">
                <a:solidFill>
                  <a:schemeClr val="bg1">
                    <a:lumMod val="95000"/>
                  </a:schemeClr>
                </a:solidFill>
              </a:rPr>
              <a:t>THE SALT CYCLE</a:t>
            </a:r>
            <a:endParaRPr lang="en-US" sz="2800" b="1" dirty="0">
              <a:solidFill>
                <a:schemeClr val="bg1">
                  <a:lumMod val="95000"/>
                </a:schemeClr>
              </a:solidFill>
            </a:endParaRPr>
          </a:p>
        </p:txBody>
      </p:sp>
    </p:spTree>
    <p:extLst>
      <p:ext uri="{BB962C8B-B14F-4D97-AF65-F5344CB8AC3E}">
        <p14:creationId xmlns:p14="http://schemas.microsoft.com/office/powerpoint/2010/main" val="3663408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24900" y="0"/>
            <a:ext cx="3467100" cy="646331"/>
          </a:xfrm>
          <a:prstGeom prst="rect">
            <a:avLst/>
          </a:prstGeom>
          <a:noFill/>
        </p:spPr>
        <p:txBody>
          <a:bodyPr wrap="square" rtlCol="0">
            <a:spAutoFit/>
          </a:bodyPr>
          <a:lstStyle/>
          <a:p>
            <a:pPr algn="ctr"/>
            <a:r>
              <a:rPr lang="en-US" sz="3600" b="1" dirty="0">
                <a:solidFill>
                  <a:schemeClr val="bg1">
                    <a:lumMod val="95000"/>
                  </a:schemeClr>
                </a:solidFill>
              </a:rPr>
              <a:t>PRESERVES</a:t>
            </a:r>
            <a:endParaRPr lang="en-US" sz="3200" b="1" dirty="0">
              <a:solidFill>
                <a:schemeClr val="bg1">
                  <a:lumMod val="95000"/>
                </a:schemeClr>
              </a:solidFill>
            </a:endParaRPr>
          </a:p>
        </p:txBody>
      </p:sp>
      <p:sp>
        <p:nvSpPr>
          <p:cNvPr id="3" name="TextBox 2"/>
          <p:cNvSpPr txBox="1"/>
          <p:nvPr/>
        </p:nvSpPr>
        <p:spPr>
          <a:xfrm>
            <a:off x="0" y="838201"/>
            <a:ext cx="12192000" cy="4708981"/>
          </a:xfrm>
          <a:prstGeom prst="rect">
            <a:avLst/>
          </a:prstGeom>
          <a:noFill/>
        </p:spPr>
        <p:txBody>
          <a:bodyPr wrap="square" rtlCol="0">
            <a:spAutoFit/>
          </a:bodyPr>
          <a:lstStyle/>
          <a:p>
            <a:pPr marL="342900" indent="-342900">
              <a:buFont typeface="Arial" pitchFamily="34" charset="0"/>
              <a:buChar char="•"/>
            </a:pPr>
            <a:r>
              <a:rPr lang="en-US" sz="4000" dirty="0"/>
              <a:t>Salt keeps meat from rotting</a:t>
            </a:r>
          </a:p>
          <a:p>
            <a:pPr marL="342900" indent="-342900">
              <a:buFont typeface="Arial" pitchFamily="34" charset="0"/>
              <a:buChar char="•"/>
            </a:pPr>
            <a:r>
              <a:rPr lang="en-US" sz="4000" dirty="0"/>
              <a:t>What impact do salty Christians have?</a:t>
            </a:r>
          </a:p>
          <a:p>
            <a:pPr marL="342900" indent="-342900">
              <a:buFont typeface="Arial" pitchFamily="34" charset="0"/>
              <a:buChar char="•"/>
            </a:pPr>
            <a:r>
              <a:rPr lang="en-US" sz="4000" dirty="0"/>
              <a:t>The world is rotting, what do we do?</a:t>
            </a:r>
          </a:p>
          <a:p>
            <a:pPr marL="800100" lvl="1" indent="-342900">
              <a:buFont typeface="Arial" pitchFamily="34" charset="0"/>
              <a:buChar char="•"/>
            </a:pPr>
            <a:r>
              <a:rPr lang="en-US" sz="3600" dirty="0"/>
              <a:t>Be realistic about the world – I John 5:19</a:t>
            </a:r>
          </a:p>
          <a:p>
            <a:pPr marL="800100" lvl="1" indent="-342900">
              <a:buFont typeface="Arial" pitchFamily="34" charset="0"/>
              <a:buChar char="•"/>
            </a:pPr>
            <a:r>
              <a:rPr lang="en-US" sz="3600" dirty="0"/>
              <a:t>Be realistic about our responsibility</a:t>
            </a:r>
          </a:p>
          <a:p>
            <a:pPr marL="800100" lvl="1" indent="-342900">
              <a:buFont typeface="Arial" pitchFamily="34" charset="0"/>
              <a:buChar char="•"/>
            </a:pPr>
            <a:r>
              <a:rPr lang="en-US" sz="3600" dirty="0"/>
              <a:t>Be optimistic about our influence</a:t>
            </a:r>
          </a:p>
          <a:p>
            <a:pPr marL="800100" lvl="1" indent="-342900">
              <a:buFont typeface="Arial" pitchFamily="34" charset="0"/>
              <a:buChar char="•"/>
            </a:pPr>
            <a:r>
              <a:rPr lang="en-US" sz="3600" dirty="0"/>
              <a:t>Pray – 1 Tim 2:1-2</a:t>
            </a:r>
          </a:p>
          <a:p>
            <a:pPr marL="800100" lvl="1" indent="-342900">
              <a:buFont typeface="Arial" pitchFamily="34" charset="0"/>
              <a:buChar char="•"/>
            </a:pPr>
            <a:r>
              <a:rPr lang="en-US" sz="3600" dirty="0"/>
              <a:t>John 17:15-17 </a:t>
            </a:r>
          </a:p>
        </p:txBody>
      </p:sp>
    </p:spTree>
    <p:extLst>
      <p:ext uri="{BB962C8B-B14F-4D97-AF65-F5344CB8AC3E}">
        <p14:creationId xmlns:p14="http://schemas.microsoft.com/office/powerpoint/2010/main" val="384123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24900" y="34506"/>
            <a:ext cx="3467100" cy="584775"/>
          </a:xfrm>
          <a:prstGeom prst="rect">
            <a:avLst/>
          </a:prstGeom>
          <a:noFill/>
        </p:spPr>
        <p:txBody>
          <a:bodyPr wrap="square" rtlCol="0">
            <a:spAutoFit/>
          </a:bodyPr>
          <a:lstStyle/>
          <a:p>
            <a:pPr algn="ctr"/>
            <a:r>
              <a:rPr lang="en-US" sz="3200" b="1" dirty="0">
                <a:solidFill>
                  <a:schemeClr val="bg1">
                    <a:lumMod val="95000"/>
                  </a:schemeClr>
                </a:solidFill>
              </a:rPr>
              <a:t>INDESTRUCTIBLE</a:t>
            </a:r>
            <a:endParaRPr lang="en-US" sz="2800" b="1" dirty="0">
              <a:solidFill>
                <a:schemeClr val="bg1">
                  <a:lumMod val="95000"/>
                </a:schemeClr>
              </a:solidFill>
            </a:endParaRPr>
          </a:p>
        </p:txBody>
      </p:sp>
      <p:sp>
        <p:nvSpPr>
          <p:cNvPr id="3" name="TextBox 2"/>
          <p:cNvSpPr txBox="1"/>
          <p:nvPr/>
        </p:nvSpPr>
        <p:spPr>
          <a:xfrm>
            <a:off x="0" y="838200"/>
            <a:ext cx="12192000" cy="2431435"/>
          </a:xfrm>
          <a:prstGeom prst="rect">
            <a:avLst/>
          </a:prstGeom>
          <a:noFill/>
        </p:spPr>
        <p:txBody>
          <a:bodyPr wrap="square" rtlCol="0">
            <a:spAutoFit/>
          </a:bodyPr>
          <a:lstStyle/>
          <a:p>
            <a:pPr marL="342900" indent="-342900">
              <a:buFont typeface="Arial" pitchFamily="34" charset="0"/>
              <a:buChar char="•"/>
            </a:pPr>
            <a:r>
              <a:rPr lang="en-US" sz="4000" dirty="0"/>
              <a:t>Salt crystals are extremely solid and durable</a:t>
            </a:r>
          </a:p>
          <a:p>
            <a:pPr marL="342900" indent="-342900">
              <a:buFont typeface="Arial" pitchFamily="34" charset="0"/>
              <a:buChar char="•"/>
            </a:pPr>
            <a:r>
              <a:rPr lang="en-US" sz="4000" dirty="0"/>
              <a:t>Only one way to make ineffective: Dilute!</a:t>
            </a:r>
          </a:p>
          <a:p>
            <a:pPr marL="800100" lvl="1" indent="-342900">
              <a:buFont typeface="Arial" pitchFamily="34" charset="0"/>
              <a:buChar char="•"/>
            </a:pPr>
            <a:r>
              <a:rPr lang="en-US" sz="3600" dirty="0"/>
              <a:t>Luke </a:t>
            </a:r>
            <a:r>
              <a:rPr lang="en-US" sz="3600"/>
              <a:t>8:7,14</a:t>
            </a:r>
            <a:endParaRPr lang="en-US" sz="3600" dirty="0"/>
          </a:p>
          <a:p>
            <a:pPr marL="800100" lvl="1" indent="-342900">
              <a:buFont typeface="Arial" pitchFamily="34" charset="0"/>
              <a:buChar char="•"/>
            </a:pPr>
            <a:r>
              <a:rPr lang="en-US" sz="3600" dirty="0"/>
              <a:t>Matt. 5:13 </a:t>
            </a:r>
          </a:p>
        </p:txBody>
      </p:sp>
    </p:spTree>
    <p:extLst>
      <p:ext uri="{BB962C8B-B14F-4D97-AF65-F5344CB8AC3E}">
        <p14:creationId xmlns:p14="http://schemas.microsoft.com/office/powerpoint/2010/main" val="427849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3641398183"/>
              </p:ext>
            </p:extLst>
          </p:nvPr>
        </p:nvGraphicFramePr>
        <p:xfrm>
          <a:off x="0" y="685800"/>
          <a:ext cx="12192000" cy="617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8729213" y="66519"/>
            <a:ext cx="3467100" cy="584775"/>
          </a:xfrm>
          <a:prstGeom prst="rect">
            <a:avLst/>
          </a:prstGeom>
          <a:noFill/>
        </p:spPr>
        <p:txBody>
          <a:bodyPr wrap="square" rtlCol="0">
            <a:spAutoFit/>
          </a:bodyPr>
          <a:lstStyle/>
          <a:p>
            <a:pPr algn="ctr"/>
            <a:r>
              <a:rPr lang="en-US" sz="3200" b="1" dirty="0">
                <a:solidFill>
                  <a:schemeClr val="bg1">
                    <a:lumMod val="95000"/>
                  </a:schemeClr>
                </a:solidFill>
              </a:rPr>
              <a:t>THE SALT CYCLE</a:t>
            </a:r>
            <a:endParaRPr lang="en-US" sz="2800" b="1" dirty="0">
              <a:solidFill>
                <a:schemeClr val="bg1">
                  <a:lumMod val="95000"/>
                </a:schemeClr>
              </a:solidFill>
            </a:endParaRPr>
          </a:p>
        </p:txBody>
      </p:sp>
    </p:spTree>
    <p:extLst>
      <p:ext uri="{BB962C8B-B14F-4D97-AF65-F5344CB8AC3E}">
        <p14:creationId xmlns:p14="http://schemas.microsoft.com/office/powerpoint/2010/main" val="685446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87113686"/>
              </p:ext>
            </p:extLst>
          </p:nvPr>
        </p:nvGraphicFramePr>
        <p:xfrm>
          <a:off x="4876800" y="990600"/>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2"/>
          <p:cNvGraphicFramePr>
            <a:graphicFrameLocks/>
          </p:cNvGraphicFramePr>
          <p:nvPr>
            <p:extLst>
              <p:ext uri="{D42A27DB-BD31-4B8C-83A1-F6EECF244321}">
                <p14:modId xmlns:p14="http://schemas.microsoft.com/office/powerpoint/2010/main" val="2317233286"/>
              </p:ext>
            </p:extLst>
          </p:nvPr>
        </p:nvGraphicFramePr>
        <p:xfrm>
          <a:off x="-2895600" y="613833"/>
          <a:ext cx="12192000" cy="61722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205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it's a wonderful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688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219200" y="1295400"/>
            <a:ext cx="9372600" cy="4154984"/>
          </a:xfrm>
          <a:prstGeom prst="rect">
            <a:avLst/>
          </a:prstGeom>
          <a:noFill/>
        </p:spPr>
        <p:txBody>
          <a:bodyPr wrap="square" rtlCol="0">
            <a:spAutoFit/>
          </a:bodyPr>
          <a:lstStyle/>
          <a:p>
            <a:pPr algn="ctr"/>
            <a:r>
              <a:rPr lang="en-US" sz="4400" dirty="0"/>
              <a:t>“Our Influences echo in eternity.  The sunlight of that world will reveal my fingermarks in their </a:t>
            </a:r>
            <a:r>
              <a:rPr lang="en-US" sz="4400" i="1" dirty="0"/>
              <a:t>primary formations </a:t>
            </a:r>
            <a:r>
              <a:rPr lang="en-US" sz="4400" dirty="0"/>
              <a:t>and in all their successive strata of thought and life.” </a:t>
            </a:r>
          </a:p>
          <a:p>
            <a:pPr algn="r"/>
            <a:r>
              <a:rPr lang="en-US" sz="4400" dirty="0" err="1"/>
              <a:t>Elihu</a:t>
            </a:r>
            <a:r>
              <a:rPr lang="en-US" sz="4400" dirty="0"/>
              <a:t> Burritt</a:t>
            </a:r>
          </a:p>
        </p:txBody>
      </p:sp>
    </p:spTree>
    <p:extLst>
      <p:ext uri="{BB962C8B-B14F-4D97-AF65-F5344CB8AC3E}">
        <p14:creationId xmlns:p14="http://schemas.microsoft.com/office/powerpoint/2010/main" val="176657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248400" y="0"/>
            <a:ext cx="3352800" cy="523220"/>
          </a:xfrm>
          <a:prstGeom prst="rect">
            <a:avLst/>
          </a:prstGeom>
          <a:noFill/>
        </p:spPr>
        <p:txBody>
          <a:bodyPr wrap="square" rtlCol="0">
            <a:spAutoFit/>
          </a:bodyPr>
          <a:lstStyle/>
          <a:p>
            <a:pPr algn="ctr"/>
            <a:r>
              <a:rPr lang="en-US" sz="2800" b="1" dirty="0">
                <a:solidFill>
                  <a:schemeClr val="bg1">
                    <a:lumMod val="95000"/>
                  </a:schemeClr>
                </a:solidFill>
              </a:rPr>
              <a:t>Matthew</a:t>
            </a:r>
            <a:r>
              <a:rPr lang="en-US" sz="2400" b="1" dirty="0">
                <a:solidFill>
                  <a:schemeClr val="bg1">
                    <a:lumMod val="95000"/>
                  </a:schemeClr>
                </a:solidFill>
              </a:rPr>
              <a:t> 5:13-16</a:t>
            </a:r>
          </a:p>
        </p:txBody>
      </p:sp>
    </p:spTree>
    <p:extLst>
      <p:ext uri="{BB962C8B-B14F-4D97-AF65-F5344CB8AC3E}">
        <p14:creationId xmlns:p14="http://schemas.microsoft.com/office/powerpoint/2010/main" val="1437227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ligious - Christian  Final Meal Jesus Christ Jesus Christ Savior God Wallpaper"/>
          <p:cNvPicPr>
            <a:picLocks noChangeAspect="1" noChangeArrowheads="1"/>
          </p:cNvPicPr>
          <p:nvPr/>
        </p:nvPicPr>
        <p:blipFill rotWithShape="1">
          <a:blip r:embed="rId3">
            <a:extLst>
              <a:ext uri="{28A0092B-C50C-407E-A947-70E740481C1C}">
                <a14:useLocalDpi xmlns:a14="http://schemas.microsoft.com/office/drawing/2010/main" val="0"/>
              </a:ext>
            </a:extLst>
          </a:blip>
          <a:srcRect l="8155" r="258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0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wipe(down)">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hristian sal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55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36402" y="0"/>
            <a:ext cx="3467100" cy="646331"/>
          </a:xfrm>
          <a:prstGeom prst="rect">
            <a:avLst/>
          </a:prstGeom>
          <a:noFill/>
        </p:spPr>
        <p:txBody>
          <a:bodyPr wrap="square" rtlCol="0">
            <a:spAutoFit/>
          </a:bodyPr>
          <a:lstStyle/>
          <a:p>
            <a:pPr algn="ctr"/>
            <a:r>
              <a:rPr lang="en-US" sz="3600" b="1" dirty="0">
                <a:solidFill>
                  <a:schemeClr val="bg1">
                    <a:lumMod val="95000"/>
                  </a:schemeClr>
                </a:solidFill>
              </a:rPr>
              <a:t>SEASONS</a:t>
            </a:r>
            <a:endParaRPr lang="en-US" sz="3200" b="1" dirty="0">
              <a:solidFill>
                <a:schemeClr val="bg1">
                  <a:lumMod val="95000"/>
                </a:schemeClr>
              </a:solidFill>
            </a:endParaRPr>
          </a:p>
        </p:txBody>
      </p:sp>
      <p:sp>
        <p:nvSpPr>
          <p:cNvPr id="3" name="TextBox 2"/>
          <p:cNvSpPr txBox="1"/>
          <p:nvPr/>
        </p:nvSpPr>
        <p:spPr>
          <a:xfrm>
            <a:off x="0" y="990601"/>
            <a:ext cx="12192000" cy="4832092"/>
          </a:xfrm>
          <a:prstGeom prst="rect">
            <a:avLst/>
          </a:prstGeom>
          <a:noFill/>
        </p:spPr>
        <p:txBody>
          <a:bodyPr wrap="square" rtlCol="0">
            <a:spAutoFit/>
          </a:bodyPr>
          <a:lstStyle/>
          <a:p>
            <a:pPr marL="342900" indent="-342900">
              <a:buFont typeface="Arial" pitchFamily="34" charset="0"/>
              <a:buChar char="•"/>
            </a:pPr>
            <a:r>
              <a:rPr lang="en-US" sz="4000" dirty="0"/>
              <a:t>Salt overcomes blandness and makes food edible – Job 6:6</a:t>
            </a:r>
          </a:p>
          <a:p>
            <a:pPr marL="342900" indent="-342900">
              <a:buFont typeface="Arial" pitchFamily="34" charset="0"/>
              <a:buChar char="•"/>
            </a:pPr>
            <a:endParaRPr lang="en-US" sz="3200" dirty="0"/>
          </a:p>
          <a:p>
            <a:pPr marL="342900" indent="-342900">
              <a:buFont typeface="Arial" pitchFamily="34" charset="0"/>
              <a:buChar char="•"/>
            </a:pPr>
            <a:r>
              <a:rPr lang="en-US" sz="4000" dirty="0"/>
              <a:t>Christ had this trait in mind…</a:t>
            </a:r>
          </a:p>
          <a:p>
            <a:pPr marL="800100" lvl="1" indent="-342900">
              <a:buFont typeface="Arial" pitchFamily="34" charset="0"/>
              <a:buChar char="•"/>
            </a:pPr>
            <a:r>
              <a:rPr lang="en-US" sz="2800" dirty="0"/>
              <a:t>“…if salt has lost it’s </a:t>
            </a:r>
            <a:r>
              <a:rPr lang="en-US" sz="2800" b="1" u="sng" dirty="0"/>
              <a:t>taste</a:t>
            </a:r>
            <a:r>
              <a:rPr lang="en-US" sz="2800" dirty="0"/>
              <a:t>…” (ESV)</a:t>
            </a:r>
          </a:p>
          <a:p>
            <a:pPr marL="342900" indent="-342900">
              <a:buFont typeface="Arial" pitchFamily="34" charset="0"/>
              <a:buChar char="•"/>
            </a:pPr>
            <a:endParaRPr lang="en-US" sz="3200" dirty="0"/>
          </a:p>
          <a:p>
            <a:pPr marL="342900" indent="-342900">
              <a:buFont typeface="Arial" pitchFamily="34" charset="0"/>
              <a:buChar char="•"/>
            </a:pPr>
            <a:r>
              <a:rPr lang="en-US" sz="4000" dirty="0"/>
              <a:t>How are disciples the “seasoning” of the world?</a:t>
            </a:r>
          </a:p>
          <a:p>
            <a:pPr marL="800100" lvl="1" indent="-342900">
              <a:buFont typeface="Arial" pitchFamily="34" charset="0"/>
              <a:buChar char="•"/>
            </a:pPr>
            <a:r>
              <a:rPr lang="en-US" sz="2800" dirty="0"/>
              <a:t>Col. 4:5-6</a:t>
            </a:r>
          </a:p>
          <a:p>
            <a:pPr marL="800100" lvl="1" indent="-342900">
              <a:buFont typeface="Arial" pitchFamily="34" charset="0"/>
              <a:buChar char="•"/>
            </a:pPr>
            <a:r>
              <a:rPr lang="en-US" sz="2800" dirty="0"/>
              <a:t>NASB – “…speech always be with grace, seasoned as though with salt…”</a:t>
            </a:r>
          </a:p>
        </p:txBody>
      </p:sp>
    </p:spTree>
    <p:extLst>
      <p:ext uri="{BB962C8B-B14F-4D97-AF65-F5344CB8AC3E}">
        <p14:creationId xmlns:p14="http://schemas.microsoft.com/office/powerpoint/2010/main" val="406581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arn(inVertical)">
                                      <p:cBhvr>
                                        <p:cTn id="23" dur="500"/>
                                        <p:tgtEl>
                                          <p:spTgt spid="3">
                                            <p:txEl>
                                              <p:pRg st="6" end="6"/>
                                            </p:txEl>
                                          </p:spTgt>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barn(inVertical)">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10523" y="17253"/>
            <a:ext cx="3467100" cy="646331"/>
          </a:xfrm>
          <a:prstGeom prst="rect">
            <a:avLst/>
          </a:prstGeom>
          <a:noFill/>
        </p:spPr>
        <p:txBody>
          <a:bodyPr wrap="square" rtlCol="0">
            <a:spAutoFit/>
          </a:bodyPr>
          <a:lstStyle/>
          <a:p>
            <a:pPr algn="ctr"/>
            <a:r>
              <a:rPr lang="en-US" sz="3600" b="1" dirty="0">
                <a:solidFill>
                  <a:schemeClr val="bg1">
                    <a:lumMod val="95000"/>
                  </a:schemeClr>
                </a:solidFill>
              </a:rPr>
              <a:t>SEASONS</a:t>
            </a:r>
            <a:endParaRPr lang="en-US" sz="3200" b="1" dirty="0">
              <a:solidFill>
                <a:schemeClr val="bg1">
                  <a:lumMod val="95000"/>
                </a:schemeClr>
              </a:solidFill>
            </a:endParaRPr>
          </a:p>
        </p:txBody>
      </p:sp>
      <p:sp>
        <p:nvSpPr>
          <p:cNvPr id="3" name="TextBox 2"/>
          <p:cNvSpPr txBox="1"/>
          <p:nvPr/>
        </p:nvSpPr>
        <p:spPr>
          <a:xfrm>
            <a:off x="1" y="969404"/>
            <a:ext cx="12177622" cy="4955203"/>
          </a:xfrm>
          <a:prstGeom prst="rect">
            <a:avLst/>
          </a:prstGeom>
          <a:noFill/>
        </p:spPr>
        <p:txBody>
          <a:bodyPr wrap="square" rtlCol="0">
            <a:spAutoFit/>
          </a:bodyPr>
          <a:lstStyle/>
          <a:p>
            <a:pPr marL="342900" indent="-342900">
              <a:buFont typeface="Arial" pitchFamily="34" charset="0"/>
              <a:buChar char="•"/>
            </a:pPr>
            <a:r>
              <a:rPr lang="en-US" sz="4000" dirty="0"/>
              <a:t>The Delicious Flavor of Grace</a:t>
            </a:r>
          </a:p>
          <a:p>
            <a:pPr marL="800100" lvl="1" indent="-342900">
              <a:buFont typeface="Arial" pitchFamily="34" charset="0"/>
              <a:buChar char="•"/>
            </a:pPr>
            <a:r>
              <a:rPr lang="en-US" sz="2800" dirty="0"/>
              <a:t>Eph. 4:29</a:t>
            </a:r>
          </a:p>
          <a:p>
            <a:pPr marL="800100" lvl="1" indent="-342900">
              <a:buFont typeface="Arial" pitchFamily="34" charset="0"/>
              <a:buChar char="•"/>
            </a:pPr>
            <a:r>
              <a:rPr lang="en-US" sz="2800" dirty="0"/>
              <a:t>The distinctive flavor of Jesus</a:t>
            </a:r>
          </a:p>
          <a:p>
            <a:pPr marL="1257300" lvl="2" indent="-342900">
              <a:buFont typeface="Arial" pitchFamily="34" charset="0"/>
              <a:buChar char="•"/>
            </a:pPr>
            <a:r>
              <a:rPr lang="en-US" sz="2800" dirty="0"/>
              <a:t>Luke 4:22</a:t>
            </a:r>
          </a:p>
          <a:p>
            <a:pPr marL="342900" indent="-342900">
              <a:buFont typeface="Arial" pitchFamily="34" charset="0"/>
              <a:buChar char="•"/>
            </a:pPr>
            <a:r>
              <a:rPr lang="en-US" sz="4000" dirty="0"/>
              <a:t>What does this look like?</a:t>
            </a:r>
          </a:p>
          <a:p>
            <a:pPr marL="800100" lvl="1" indent="-342900">
              <a:buFont typeface="Arial" pitchFamily="34" charset="0"/>
              <a:buChar char="•"/>
            </a:pPr>
            <a:r>
              <a:rPr lang="en-US" sz="2800" dirty="0"/>
              <a:t>2 Tim. 2:24-25</a:t>
            </a:r>
          </a:p>
          <a:p>
            <a:pPr marL="800100" lvl="1" indent="-342900">
              <a:buFont typeface="Arial" pitchFamily="34" charset="0"/>
              <a:buChar char="•"/>
            </a:pPr>
            <a:r>
              <a:rPr lang="en-US" sz="2800" dirty="0"/>
              <a:t>Titus 3:1-3</a:t>
            </a:r>
          </a:p>
          <a:p>
            <a:pPr marL="800100" lvl="1" indent="-342900">
              <a:buFont typeface="Arial" pitchFamily="34" charset="0"/>
              <a:buChar char="•"/>
            </a:pPr>
            <a:r>
              <a:rPr lang="en-US" sz="2800" dirty="0"/>
              <a:t>Are we dispensing grace or </a:t>
            </a:r>
            <a:r>
              <a:rPr lang="en-US" sz="2800" dirty="0" err="1"/>
              <a:t>ungrace</a:t>
            </a:r>
            <a:r>
              <a:rPr lang="en-US" sz="2800" dirty="0"/>
              <a:t>?</a:t>
            </a:r>
          </a:p>
          <a:p>
            <a:pPr marL="342900" indent="-342900">
              <a:buFont typeface="Arial" pitchFamily="34" charset="0"/>
              <a:buChar char="•"/>
            </a:pPr>
            <a:r>
              <a:rPr lang="en-US" sz="4000" dirty="0"/>
              <a:t>What is the reaction to this seasoning?</a:t>
            </a:r>
          </a:p>
          <a:p>
            <a:pPr marL="800100" lvl="1" indent="-342900">
              <a:buFont typeface="Arial" pitchFamily="34" charset="0"/>
              <a:buChar char="•"/>
            </a:pPr>
            <a:r>
              <a:rPr lang="en-US" sz="2800" dirty="0"/>
              <a:t>I Peter 2:2-3</a:t>
            </a:r>
          </a:p>
        </p:txBody>
      </p:sp>
    </p:spTree>
    <p:extLst>
      <p:ext uri="{BB962C8B-B14F-4D97-AF65-F5344CB8AC3E}">
        <p14:creationId xmlns:p14="http://schemas.microsoft.com/office/powerpoint/2010/main" val="301525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24900" y="0"/>
            <a:ext cx="3467100" cy="646331"/>
          </a:xfrm>
          <a:prstGeom prst="rect">
            <a:avLst/>
          </a:prstGeom>
          <a:noFill/>
        </p:spPr>
        <p:txBody>
          <a:bodyPr wrap="square" rtlCol="0">
            <a:spAutoFit/>
          </a:bodyPr>
          <a:lstStyle/>
          <a:p>
            <a:pPr algn="ctr"/>
            <a:r>
              <a:rPr lang="en-US" sz="3600" b="1" dirty="0">
                <a:solidFill>
                  <a:schemeClr val="bg1">
                    <a:lumMod val="95000"/>
                  </a:schemeClr>
                </a:solidFill>
              </a:rPr>
              <a:t>CAUSES THIRST</a:t>
            </a:r>
            <a:endParaRPr lang="en-US" sz="3200" b="1" dirty="0">
              <a:solidFill>
                <a:schemeClr val="bg1">
                  <a:lumMod val="95000"/>
                </a:schemeClr>
              </a:solidFill>
            </a:endParaRPr>
          </a:p>
        </p:txBody>
      </p:sp>
      <p:sp>
        <p:nvSpPr>
          <p:cNvPr id="3" name="TextBox 2"/>
          <p:cNvSpPr txBox="1"/>
          <p:nvPr/>
        </p:nvSpPr>
        <p:spPr>
          <a:xfrm>
            <a:off x="0" y="890863"/>
            <a:ext cx="12192000" cy="5386090"/>
          </a:xfrm>
          <a:prstGeom prst="rect">
            <a:avLst/>
          </a:prstGeom>
          <a:noFill/>
        </p:spPr>
        <p:txBody>
          <a:bodyPr wrap="square" rtlCol="0">
            <a:spAutoFit/>
          </a:bodyPr>
          <a:lstStyle/>
          <a:p>
            <a:pPr marL="342900" indent="-342900">
              <a:buFont typeface="Arial" pitchFamily="34" charset="0"/>
              <a:buChar char="•"/>
            </a:pPr>
            <a:r>
              <a:rPr lang="en-US" sz="4000" dirty="0"/>
              <a:t>The impact of Salting!!</a:t>
            </a:r>
          </a:p>
          <a:p>
            <a:pPr marL="800100" lvl="1" indent="-342900">
              <a:buFont typeface="Arial" pitchFamily="34" charset="0"/>
              <a:buChar char="•"/>
            </a:pPr>
            <a:r>
              <a:rPr lang="en-US" sz="2800" dirty="0"/>
              <a:t>John 7:37</a:t>
            </a:r>
            <a:endParaRPr lang="en-US" sz="3200" dirty="0"/>
          </a:p>
          <a:p>
            <a:pPr marL="342900" indent="-342900">
              <a:buFont typeface="Arial" pitchFamily="34" charset="0"/>
              <a:buChar char="•"/>
            </a:pPr>
            <a:r>
              <a:rPr lang="en-US" sz="4000" dirty="0"/>
              <a:t>Grace-filled lives have an impact</a:t>
            </a:r>
          </a:p>
          <a:p>
            <a:pPr marL="800100" lvl="1" indent="-342900">
              <a:buFont typeface="Arial" pitchFamily="34" charset="0"/>
              <a:buChar char="•"/>
            </a:pPr>
            <a:r>
              <a:rPr lang="en-US" sz="2800" dirty="0"/>
              <a:t>1 Peter 2:12</a:t>
            </a:r>
          </a:p>
          <a:p>
            <a:pPr marL="800100" lvl="1" indent="-342900">
              <a:buFont typeface="Arial" pitchFamily="34" charset="0"/>
              <a:buChar char="•"/>
            </a:pPr>
            <a:r>
              <a:rPr lang="en-US" sz="2800" dirty="0"/>
              <a:t>Matthew 5:16</a:t>
            </a:r>
          </a:p>
          <a:p>
            <a:pPr marL="800100" lvl="1" indent="-342900">
              <a:buFont typeface="Arial" pitchFamily="34" charset="0"/>
              <a:buChar char="•"/>
            </a:pPr>
            <a:r>
              <a:rPr lang="en-US" sz="2800" dirty="0"/>
              <a:t>Philemon 4-6</a:t>
            </a:r>
          </a:p>
          <a:p>
            <a:pPr marL="800100" lvl="1" indent="-342900">
              <a:buFont typeface="Arial" pitchFamily="34" charset="0"/>
              <a:buChar char="•"/>
            </a:pPr>
            <a:r>
              <a:rPr lang="en-US" sz="2800" dirty="0"/>
              <a:t>Luke 14:34-35</a:t>
            </a:r>
          </a:p>
          <a:p>
            <a:pPr marL="1257300" lvl="2" indent="-342900">
              <a:buFont typeface="Arial" pitchFamily="34" charset="0"/>
              <a:buChar char="•"/>
            </a:pPr>
            <a:r>
              <a:rPr lang="en-US" sz="2400" dirty="0"/>
              <a:t>Salt for the soil?</a:t>
            </a:r>
            <a:endParaRPr lang="en-US" sz="2800" dirty="0"/>
          </a:p>
          <a:p>
            <a:pPr marL="342900" indent="-342900">
              <a:buFont typeface="Arial" pitchFamily="34" charset="0"/>
              <a:buChar char="•"/>
            </a:pPr>
            <a:r>
              <a:rPr lang="en-US" sz="4000" dirty="0"/>
              <a:t>The End Result</a:t>
            </a:r>
          </a:p>
          <a:p>
            <a:pPr marL="800100" lvl="1" indent="-342900">
              <a:buFont typeface="Arial" pitchFamily="34" charset="0"/>
              <a:buChar char="•"/>
            </a:pPr>
            <a:r>
              <a:rPr lang="en-US" sz="2800" dirty="0"/>
              <a:t>I Peter 3:1-2</a:t>
            </a:r>
          </a:p>
          <a:p>
            <a:pPr marL="800100" lvl="1" indent="-342900">
              <a:buFont typeface="Arial" pitchFamily="34" charset="0"/>
              <a:buChar char="•"/>
            </a:pPr>
            <a:endParaRPr lang="en-US" sz="3200" dirty="0"/>
          </a:p>
        </p:txBody>
      </p:sp>
    </p:spTree>
    <p:extLst>
      <p:ext uri="{BB962C8B-B14F-4D97-AF65-F5344CB8AC3E}">
        <p14:creationId xmlns:p14="http://schemas.microsoft.com/office/powerpoint/2010/main" val="196375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barn(inVertical)">
                                      <p:cBhvr>
                                        <p:cTn id="35" dur="500"/>
                                        <p:tgtEl>
                                          <p:spTgt spid="3">
                                            <p:txEl>
                                              <p:pRg st="8" end="8"/>
                                            </p:tx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barn(inVertical)">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14623</TotalTime>
  <Words>899</Words>
  <Application>Microsoft Office PowerPoint</Application>
  <PresentationFormat>Widescreen</PresentationFormat>
  <Paragraphs>121</Paragraphs>
  <Slides>14</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Papyrus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Kyle Blevins</cp:lastModifiedBy>
  <cp:revision>45</cp:revision>
  <cp:lastPrinted>2016-12-25T03:29:42Z</cp:lastPrinted>
  <dcterms:created xsi:type="dcterms:W3CDTF">2016-12-24T17:18:57Z</dcterms:created>
  <dcterms:modified xsi:type="dcterms:W3CDTF">2022-10-23T13:08:33Z</dcterms:modified>
</cp:coreProperties>
</file>