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8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4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6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A9AD-FFFF-43D3-8819-38355820437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FEA8-2191-4DA2-926B-BE9482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7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D7AF-B1E3-4172-9BF3-20B92B6C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87A25-E755-460D-BF07-3992AC1AD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2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65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" y="1002149"/>
            <a:ext cx="11961091" cy="7527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Galatians 4:4-6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671782"/>
            <a:ext cx="12016510" cy="4100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0" dirty="0">
                <a:solidFill>
                  <a:schemeClr val="bg1"/>
                </a:solidFill>
                <a:effectLst/>
                <a:latin typeface="Articulat CF v2 Light" panose="00000400000000000000" pitchFamily="50" charset="0"/>
              </a:rPr>
              <a:t>But when the fullness of the time came, God sent His Son, born of a woman, born under the Law, so that He might redeem those who were under the Law, that we might receive the </a:t>
            </a:r>
            <a:r>
              <a:rPr lang="en-US" sz="4000" b="0" dirty="0">
                <a:solidFill>
                  <a:schemeClr val="bg1"/>
                </a:solidFill>
                <a:effectLst/>
                <a:latin typeface="Articulat CF v2 Heavy" panose="00000A00000000000000" pitchFamily="50" charset="0"/>
              </a:rPr>
              <a:t>ADOPTION</a:t>
            </a:r>
            <a:r>
              <a:rPr lang="en-US" sz="4000" b="0" dirty="0">
                <a:solidFill>
                  <a:schemeClr val="bg1"/>
                </a:solidFill>
                <a:effectLst/>
                <a:latin typeface="Articulat CF v2 Light" panose="00000400000000000000" pitchFamily="50" charset="0"/>
              </a:rPr>
              <a:t> as sons and daughters. Because you are sons, God has sent the Spirit of His Son into our hearts, crying out, “</a:t>
            </a:r>
            <a:r>
              <a:rPr lang="en-US" sz="4000" b="0" dirty="0">
                <a:solidFill>
                  <a:schemeClr val="bg1"/>
                </a:solidFill>
                <a:effectLst/>
                <a:latin typeface="Articulat CF v2 Heavy" panose="00000A00000000000000" pitchFamily="50" charset="0"/>
              </a:rPr>
              <a:t>Abba! Father!</a:t>
            </a:r>
            <a:r>
              <a:rPr lang="en-US" sz="4000" b="0" dirty="0">
                <a:solidFill>
                  <a:schemeClr val="bg1"/>
                </a:solidFill>
                <a:effectLst/>
                <a:latin typeface="Articulat CF v2 Light" panose="00000400000000000000" pitchFamily="50" charset="0"/>
              </a:rPr>
              <a:t>”</a:t>
            </a:r>
            <a:endParaRPr lang="en-US" sz="4800" dirty="0">
              <a:solidFill>
                <a:schemeClr val="bg1"/>
              </a:solidFill>
              <a:latin typeface="Articulat CF v2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38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D7AF-B1E3-4172-9BF3-20B92B6C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87A25-E755-460D-BF07-3992AC1AD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0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20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Matthew 6:5-8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825625"/>
            <a:ext cx="9029700" cy="43513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Prayer is NOT about SHOW!</a:t>
            </a:r>
          </a:p>
          <a:p>
            <a:r>
              <a:rPr lang="en-US" sz="5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Prayer is NOT FORMAL!</a:t>
            </a:r>
          </a:p>
          <a:p>
            <a:r>
              <a:rPr lang="en-US" sz="5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Prayer does NOT SURPRISE God!</a:t>
            </a:r>
          </a:p>
        </p:txBody>
      </p:sp>
    </p:spTree>
    <p:extLst>
      <p:ext uri="{BB962C8B-B14F-4D97-AF65-F5344CB8AC3E}">
        <p14:creationId xmlns:p14="http://schemas.microsoft.com/office/powerpoint/2010/main" val="138117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Our Father who is in heaven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90691"/>
            <a:ext cx="9029700" cy="461774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Father was and should still be a SHOCKING term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 “Abba, father”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Intimate, warm, compassionate relationship that deserves respect and authority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God, our Father, isn’t annoyed</a:t>
            </a:r>
          </a:p>
        </p:txBody>
      </p:sp>
    </p:spTree>
    <p:extLst>
      <p:ext uri="{BB962C8B-B14F-4D97-AF65-F5344CB8AC3E}">
        <p14:creationId xmlns:p14="http://schemas.microsoft.com/office/powerpoint/2010/main" val="228810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Hallowed be Your name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90691"/>
            <a:ext cx="9029700" cy="461774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HCSB “Your name be honored as holy”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We MUSTN’T take the name of God in vain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We MUST desire His name be honored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And that starts with us</a:t>
            </a:r>
          </a:p>
        </p:txBody>
      </p:sp>
    </p:spTree>
    <p:extLst>
      <p:ext uri="{BB962C8B-B14F-4D97-AF65-F5344CB8AC3E}">
        <p14:creationId xmlns:p14="http://schemas.microsoft.com/office/powerpoint/2010/main" val="241457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Your kingdom 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90691"/>
            <a:ext cx="9029700" cy="461774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Daniel 2:44-45</a:t>
            </a:r>
            <a:endParaRPr lang="en-US" sz="4000" dirty="0">
              <a:solidFill>
                <a:schemeClr val="bg1"/>
              </a:solidFill>
              <a:latin typeface="Articulat CF v2 Demi 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0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" y="1002149"/>
            <a:ext cx="11961091" cy="7527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Daniel 2:44-45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671782"/>
            <a:ext cx="12016510" cy="410094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Articulat CF v2 Light" panose="00000400000000000000" pitchFamily="50" charset="0"/>
              </a:rPr>
              <a:t>In the days of those kings the God of heaven will set up a kingdom which will never be destroyed, and that kingdom will not be left for another people; it will crush and put an end to all these kingdoms, but it will itself endure forever. Inasmuch as you saw that a stone was cut out of the mountain without hands and that it </a:t>
            </a:r>
            <a:r>
              <a:rPr lang="en-US" sz="44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CRUSHED</a:t>
            </a:r>
            <a:r>
              <a:rPr lang="en-US" sz="4400" dirty="0">
                <a:solidFill>
                  <a:schemeClr val="bg1"/>
                </a:solidFill>
                <a:latin typeface="Articulat CF v2 Light" panose="00000400000000000000" pitchFamily="50" charset="0"/>
              </a:rPr>
              <a:t> the iron, the bronze, the clay, the silver and the gold, the great God has made known to the king what will take place in the future; so the dream is true and its interpretation is trustworthy.</a:t>
            </a:r>
            <a:endParaRPr lang="en-US" sz="4000" dirty="0">
              <a:solidFill>
                <a:schemeClr val="bg1"/>
              </a:solidFill>
              <a:latin typeface="Articulat CF v2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1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Your kingdom 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90691"/>
            <a:ext cx="9029700" cy="461774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Daniel 2:44-45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Satan is still trying to keep people in his kingdom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Let’s be EVANGELISTIC in our praying</a:t>
            </a:r>
            <a:endParaRPr lang="en-US" sz="4000" dirty="0">
              <a:solidFill>
                <a:schemeClr val="bg1"/>
              </a:solidFill>
              <a:latin typeface="Articulat CF v2 Demi 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7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064DB-AE18-409F-BA09-707D28D5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7"/>
            <a:ext cx="102870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ticulat CF v2 Heavy" panose="00000A00000000000000" pitchFamily="50" charset="0"/>
              </a:rPr>
              <a:t>Your will be done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92E82D-75C0-4226-AC7A-5D99F52D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90691"/>
            <a:ext cx="9029700" cy="461774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Prayer focuses our MINDS around God’s will</a:t>
            </a:r>
          </a:p>
          <a:p>
            <a:r>
              <a:rPr lang="en-US" sz="4400" dirty="0">
                <a:solidFill>
                  <a:schemeClr val="bg1"/>
                </a:solidFill>
                <a:latin typeface="Articulat CF v2 Demi Bold" panose="00000700000000000000" pitchFamily="50" charset="0"/>
              </a:rPr>
              <a:t>Prayer focuses our LIVES around God’s will</a:t>
            </a:r>
            <a:endParaRPr lang="en-US" sz="4000" dirty="0">
              <a:solidFill>
                <a:schemeClr val="bg1"/>
              </a:solidFill>
              <a:latin typeface="Articulat CF v2 Demi 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85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4_3 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_3 Default" id="{CB56E62C-E179-40DA-A4B9-7070FB0B2E3B}" vid="{18B376D3-403E-4C81-B341-C293CBD034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325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Articulat CF v2 Demi Bold</vt:lpstr>
      <vt:lpstr>Articulat CF v2 Heavy</vt:lpstr>
      <vt:lpstr>Articulat CF v2 Light</vt:lpstr>
      <vt:lpstr>Calibri</vt:lpstr>
      <vt:lpstr>Calibri Light</vt:lpstr>
      <vt:lpstr>4_3 Default</vt:lpstr>
      <vt:lpstr>PowerPoint Presentation</vt:lpstr>
      <vt:lpstr>PowerPoint Presentation</vt:lpstr>
      <vt:lpstr>Matthew 6:5-8</vt:lpstr>
      <vt:lpstr>Our Father who is in heaven</vt:lpstr>
      <vt:lpstr>Hallowed be Your name</vt:lpstr>
      <vt:lpstr>Your kingdom come</vt:lpstr>
      <vt:lpstr>Daniel 2:44-45</vt:lpstr>
      <vt:lpstr>Your kingdom come</vt:lpstr>
      <vt:lpstr>Your will be done</vt:lpstr>
      <vt:lpstr>PowerPoint Presentation</vt:lpstr>
      <vt:lpstr>Galatians 4:4-6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2022-04-28T16:37:55Z</dcterms:created>
  <dcterms:modified xsi:type="dcterms:W3CDTF">2022-04-28T17:09:25Z</dcterms:modified>
</cp:coreProperties>
</file>