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5" r:id="rId5"/>
    <p:sldId id="266" r:id="rId6"/>
    <p:sldId id="267" r:id="rId7"/>
    <p:sldId id="268" r:id="rId8"/>
    <p:sldId id="269" r:id="rId9"/>
    <p:sldId id="270" r:id="rId10"/>
    <p:sldId id="272" r:id="rId11"/>
    <p:sldId id="274" r:id="rId12"/>
    <p:sldId id="273" r:id="rId13"/>
    <p:sldId id="26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8500D5-59AF-4851-9AA7-6133FD3A442D}" v="25" dt="2022-06-09T15:13:00.2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Blevins" userId="f4048cd5465779d3" providerId="LiveId" clId="{CC8500D5-59AF-4851-9AA7-6133FD3A442D}"/>
    <pc:docChg chg="undo redo custSel addSld delSld modSld sldOrd modMainMaster">
      <pc:chgData name="Kyle Blevins" userId="f4048cd5465779d3" providerId="LiveId" clId="{CC8500D5-59AF-4851-9AA7-6133FD3A442D}" dt="2022-06-09T15:34:15.548" v="53" actId="20577"/>
      <pc:docMkLst>
        <pc:docMk/>
      </pc:docMkLst>
      <pc:sldChg chg="setBg">
        <pc:chgData name="Kyle Blevins" userId="f4048cd5465779d3" providerId="LiveId" clId="{CC8500D5-59AF-4851-9AA7-6133FD3A442D}" dt="2022-06-09T15:09:11.268" v="30"/>
        <pc:sldMkLst>
          <pc:docMk/>
          <pc:sldMk cId="376994465" sldId="257"/>
        </pc:sldMkLst>
      </pc:sldChg>
      <pc:sldChg chg="modSp mod setBg modAnim">
        <pc:chgData name="Kyle Blevins" userId="f4048cd5465779d3" providerId="LiveId" clId="{CC8500D5-59AF-4851-9AA7-6133FD3A442D}" dt="2022-06-09T15:12:49.552" v="38" actId="14100"/>
        <pc:sldMkLst>
          <pc:docMk/>
          <pc:sldMk cId="1289851303" sldId="258"/>
        </pc:sldMkLst>
        <pc:spChg chg="mod">
          <ac:chgData name="Kyle Blevins" userId="f4048cd5465779d3" providerId="LiveId" clId="{CC8500D5-59AF-4851-9AA7-6133FD3A442D}" dt="2022-06-09T15:12:49.552" v="38" actId="14100"/>
          <ac:spMkLst>
            <pc:docMk/>
            <pc:sldMk cId="1289851303" sldId="258"/>
            <ac:spMk id="4" creationId="{FBB45E72-E72C-4967-9AAE-235FFDFB3147}"/>
          </ac:spMkLst>
        </pc:spChg>
      </pc:sldChg>
      <pc:sldChg chg="del">
        <pc:chgData name="Kyle Blevins" userId="f4048cd5465779d3" providerId="LiveId" clId="{CC8500D5-59AF-4851-9AA7-6133FD3A442D}" dt="2022-06-09T14:24:53.371" v="0" actId="47"/>
        <pc:sldMkLst>
          <pc:docMk/>
          <pc:sldMk cId="3256489710" sldId="259"/>
        </pc:sldMkLst>
      </pc:sldChg>
      <pc:sldChg chg="setBg">
        <pc:chgData name="Kyle Blevins" userId="f4048cd5465779d3" providerId="LiveId" clId="{CC8500D5-59AF-4851-9AA7-6133FD3A442D}" dt="2022-06-09T15:09:11.268" v="30"/>
        <pc:sldMkLst>
          <pc:docMk/>
          <pc:sldMk cId="428863803" sldId="260"/>
        </pc:sldMkLst>
      </pc:sldChg>
      <pc:sldChg chg="del">
        <pc:chgData name="Kyle Blevins" userId="f4048cd5465779d3" providerId="LiveId" clId="{CC8500D5-59AF-4851-9AA7-6133FD3A442D}" dt="2022-06-09T14:24:53.371" v="0" actId="47"/>
        <pc:sldMkLst>
          <pc:docMk/>
          <pc:sldMk cId="5742690" sldId="261"/>
        </pc:sldMkLst>
      </pc:sldChg>
      <pc:sldChg chg="del">
        <pc:chgData name="Kyle Blevins" userId="f4048cd5465779d3" providerId="LiveId" clId="{CC8500D5-59AF-4851-9AA7-6133FD3A442D}" dt="2022-06-09T14:24:53.371" v="0" actId="47"/>
        <pc:sldMkLst>
          <pc:docMk/>
          <pc:sldMk cId="2974362744" sldId="262"/>
        </pc:sldMkLst>
      </pc:sldChg>
      <pc:sldChg chg="del">
        <pc:chgData name="Kyle Blevins" userId="f4048cd5465779d3" providerId="LiveId" clId="{CC8500D5-59AF-4851-9AA7-6133FD3A442D}" dt="2022-06-09T14:24:53.371" v="0" actId="47"/>
        <pc:sldMkLst>
          <pc:docMk/>
          <pc:sldMk cId="2051937055" sldId="263"/>
        </pc:sldMkLst>
      </pc:sldChg>
      <pc:sldChg chg="del">
        <pc:chgData name="Kyle Blevins" userId="f4048cd5465779d3" providerId="LiveId" clId="{CC8500D5-59AF-4851-9AA7-6133FD3A442D}" dt="2022-06-09T14:24:53.371" v="0" actId="47"/>
        <pc:sldMkLst>
          <pc:docMk/>
          <pc:sldMk cId="3564495630" sldId="264"/>
        </pc:sldMkLst>
      </pc:sldChg>
      <pc:sldChg chg="setBg modAnim">
        <pc:chgData name="Kyle Blevins" userId="f4048cd5465779d3" providerId="LiveId" clId="{CC8500D5-59AF-4851-9AA7-6133FD3A442D}" dt="2022-06-09T15:09:28.125" v="32"/>
        <pc:sldMkLst>
          <pc:docMk/>
          <pc:sldMk cId="1951441248" sldId="265"/>
        </pc:sldMkLst>
      </pc:sldChg>
      <pc:sldChg chg="modSp mod setBg">
        <pc:chgData name="Kyle Blevins" userId="f4048cd5465779d3" providerId="LiveId" clId="{CC8500D5-59AF-4851-9AA7-6133FD3A442D}" dt="2022-06-09T15:08:57.737" v="28" actId="12788"/>
        <pc:sldMkLst>
          <pc:docMk/>
          <pc:sldMk cId="1284827975" sldId="266"/>
        </pc:sldMkLst>
        <pc:spChg chg="mod">
          <ac:chgData name="Kyle Blevins" userId="f4048cd5465779d3" providerId="LiveId" clId="{CC8500D5-59AF-4851-9AA7-6133FD3A442D}" dt="2022-06-09T15:08:57.737" v="28" actId="12788"/>
          <ac:spMkLst>
            <pc:docMk/>
            <pc:sldMk cId="1284827975" sldId="266"/>
            <ac:spMk id="4" creationId="{FBB45E72-E72C-4967-9AAE-235FFDFB3147}"/>
          </ac:spMkLst>
        </pc:spChg>
        <pc:spChg chg="mod">
          <ac:chgData name="Kyle Blevins" userId="f4048cd5465779d3" providerId="LiveId" clId="{CC8500D5-59AF-4851-9AA7-6133FD3A442D}" dt="2022-06-09T15:08:57.737" v="28" actId="12788"/>
          <ac:spMkLst>
            <pc:docMk/>
            <pc:sldMk cId="1284827975" sldId="266"/>
            <ac:spMk id="5" creationId="{2F7B9B6C-D626-4050-A3A1-15788704E227}"/>
          </ac:spMkLst>
        </pc:spChg>
      </pc:sldChg>
      <pc:sldChg chg="modSp mod setBg">
        <pc:chgData name="Kyle Blevins" userId="f4048cd5465779d3" providerId="LiveId" clId="{CC8500D5-59AF-4851-9AA7-6133FD3A442D}" dt="2022-06-09T15:08:50.908" v="27" actId="12788"/>
        <pc:sldMkLst>
          <pc:docMk/>
          <pc:sldMk cId="795348584" sldId="267"/>
        </pc:sldMkLst>
        <pc:spChg chg="mod">
          <ac:chgData name="Kyle Blevins" userId="f4048cd5465779d3" providerId="LiveId" clId="{CC8500D5-59AF-4851-9AA7-6133FD3A442D}" dt="2022-06-09T15:08:50.908" v="27" actId="12788"/>
          <ac:spMkLst>
            <pc:docMk/>
            <pc:sldMk cId="795348584" sldId="267"/>
            <ac:spMk id="4" creationId="{FBB45E72-E72C-4967-9AAE-235FFDFB3147}"/>
          </ac:spMkLst>
        </pc:spChg>
        <pc:spChg chg="mod">
          <ac:chgData name="Kyle Blevins" userId="f4048cd5465779d3" providerId="LiveId" clId="{CC8500D5-59AF-4851-9AA7-6133FD3A442D}" dt="2022-06-09T15:08:50.908" v="27" actId="12788"/>
          <ac:spMkLst>
            <pc:docMk/>
            <pc:sldMk cId="795348584" sldId="267"/>
            <ac:spMk id="5" creationId="{2F7B9B6C-D626-4050-A3A1-15788704E227}"/>
          </ac:spMkLst>
        </pc:spChg>
      </pc:sldChg>
      <pc:sldChg chg="modSp setBg modAnim">
        <pc:chgData name="Kyle Blevins" userId="f4048cd5465779d3" providerId="LiveId" clId="{CC8500D5-59AF-4851-9AA7-6133FD3A442D}" dt="2022-06-09T15:09:28.125" v="32"/>
        <pc:sldMkLst>
          <pc:docMk/>
          <pc:sldMk cId="1677876499" sldId="268"/>
        </pc:sldMkLst>
        <pc:spChg chg="mod">
          <ac:chgData name="Kyle Blevins" userId="f4048cd5465779d3" providerId="LiveId" clId="{CC8500D5-59AF-4851-9AA7-6133FD3A442D}" dt="2022-06-09T14:27:38.103" v="8" actId="6549"/>
          <ac:spMkLst>
            <pc:docMk/>
            <pc:sldMk cId="1677876499" sldId="268"/>
            <ac:spMk id="5" creationId="{2F7B9B6C-D626-4050-A3A1-15788704E227}"/>
          </ac:spMkLst>
        </pc:spChg>
      </pc:sldChg>
      <pc:sldChg chg="setBg modAnim">
        <pc:chgData name="Kyle Blevins" userId="f4048cd5465779d3" providerId="LiveId" clId="{CC8500D5-59AF-4851-9AA7-6133FD3A442D}" dt="2022-06-09T15:09:28.125" v="32"/>
        <pc:sldMkLst>
          <pc:docMk/>
          <pc:sldMk cId="609428903" sldId="269"/>
        </pc:sldMkLst>
      </pc:sldChg>
      <pc:sldChg chg="modSp mod setBg">
        <pc:chgData name="Kyle Blevins" userId="f4048cd5465779d3" providerId="LiveId" clId="{CC8500D5-59AF-4851-9AA7-6133FD3A442D}" dt="2022-06-09T15:08:37.243" v="26" actId="12788"/>
        <pc:sldMkLst>
          <pc:docMk/>
          <pc:sldMk cId="1786373354" sldId="270"/>
        </pc:sldMkLst>
        <pc:spChg chg="mod">
          <ac:chgData name="Kyle Blevins" userId="f4048cd5465779d3" providerId="LiveId" clId="{CC8500D5-59AF-4851-9AA7-6133FD3A442D}" dt="2022-06-09T15:08:30.673" v="25" actId="12788"/>
          <ac:spMkLst>
            <pc:docMk/>
            <pc:sldMk cId="1786373354" sldId="270"/>
            <ac:spMk id="4" creationId="{FBB45E72-E72C-4967-9AAE-235FFDFB3147}"/>
          </ac:spMkLst>
        </pc:spChg>
        <pc:spChg chg="mod">
          <ac:chgData name="Kyle Blevins" userId="f4048cd5465779d3" providerId="LiveId" clId="{CC8500D5-59AF-4851-9AA7-6133FD3A442D}" dt="2022-06-09T15:08:37.243" v="26" actId="12788"/>
          <ac:spMkLst>
            <pc:docMk/>
            <pc:sldMk cId="1786373354" sldId="270"/>
            <ac:spMk id="5" creationId="{2F7B9B6C-D626-4050-A3A1-15788704E227}"/>
          </ac:spMkLst>
        </pc:spChg>
      </pc:sldChg>
      <pc:sldChg chg="del">
        <pc:chgData name="Kyle Blevins" userId="f4048cd5465779d3" providerId="LiveId" clId="{CC8500D5-59AF-4851-9AA7-6133FD3A442D}" dt="2022-06-09T14:30:11.161" v="10" actId="47"/>
        <pc:sldMkLst>
          <pc:docMk/>
          <pc:sldMk cId="1587376749" sldId="271"/>
        </pc:sldMkLst>
      </pc:sldChg>
      <pc:sldChg chg="setBg modAnim">
        <pc:chgData name="Kyle Blevins" userId="f4048cd5465779d3" providerId="LiveId" clId="{CC8500D5-59AF-4851-9AA7-6133FD3A442D}" dt="2022-06-09T15:09:28.125" v="32"/>
        <pc:sldMkLst>
          <pc:docMk/>
          <pc:sldMk cId="2797912956" sldId="272"/>
        </pc:sldMkLst>
      </pc:sldChg>
      <pc:sldChg chg="modSp mod setBg">
        <pc:chgData name="Kyle Blevins" userId="f4048cd5465779d3" providerId="LiveId" clId="{CC8500D5-59AF-4851-9AA7-6133FD3A442D}" dt="2022-06-09T15:08:01.099" v="20" actId="12788"/>
        <pc:sldMkLst>
          <pc:docMk/>
          <pc:sldMk cId="1405594245" sldId="273"/>
        </pc:sldMkLst>
        <pc:spChg chg="mod">
          <ac:chgData name="Kyle Blevins" userId="f4048cd5465779d3" providerId="LiveId" clId="{CC8500D5-59AF-4851-9AA7-6133FD3A442D}" dt="2022-06-09T15:08:01.099" v="20" actId="12788"/>
          <ac:spMkLst>
            <pc:docMk/>
            <pc:sldMk cId="1405594245" sldId="273"/>
            <ac:spMk id="5" creationId="{2F7B9B6C-D626-4050-A3A1-15788704E227}"/>
          </ac:spMkLst>
        </pc:spChg>
      </pc:sldChg>
      <pc:sldChg chg="new del">
        <pc:chgData name="Kyle Blevins" userId="f4048cd5465779d3" providerId="LiveId" clId="{CC8500D5-59AF-4851-9AA7-6133FD3A442D}" dt="2022-06-09T15:07:34.798" v="17" actId="680"/>
        <pc:sldMkLst>
          <pc:docMk/>
          <pc:sldMk cId="242141523" sldId="274"/>
        </pc:sldMkLst>
      </pc:sldChg>
      <pc:sldChg chg="modSp add mod ord">
        <pc:chgData name="Kyle Blevins" userId="f4048cd5465779d3" providerId="LiveId" clId="{CC8500D5-59AF-4851-9AA7-6133FD3A442D}" dt="2022-06-09T15:34:15.548" v="53" actId="20577"/>
        <pc:sldMkLst>
          <pc:docMk/>
          <pc:sldMk cId="2898137869" sldId="274"/>
        </pc:sldMkLst>
        <pc:spChg chg="mod">
          <ac:chgData name="Kyle Blevins" userId="f4048cd5465779d3" providerId="LiveId" clId="{CC8500D5-59AF-4851-9AA7-6133FD3A442D}" dt="2022-06-09T15:34:15.548" v="53" actId="20577"/>
          <ac:spMkLst>
            <pc:docMk/>
            <pc:sldMk cId="2898137869" sldId="274"/>
            <ac:spMk id="4" creationId="{FBB45E72-E72C-4967-9AAE-235FFDFB3147}"/>
          </ac:spMkLst>
        </pc:spChg>
        <pc:spChg chg="mod">
          <ac:chgData name="Kyle Blevins" userId="f4048cd5465779d3" providerId="LiveId" clId="{CC8500D5-59AF-4851-9AA7-6133FD3A442D}" dt="2022-06-09T15:34:06.951" v="50" actId="20577"/>
          <ac:spMkLst>
            <pc:docMk/>
            <pc:sldMk cId="2898137869" sldId="274"/>
            <ac:spMk id="5" creationId="{2F7B9B6C-D626-4050-A3A1-15788704E227}"/>
          </ac:spMkLst>
        </pc:spChg>
      </pc:sldChg>
      <pc:sldMasterChg chg="modSldLayout">
        <pc:chgData name="Kyle Blevins" userId="f4048cd5465779d3" providerId="LiveId" clId="{CC8500D5-59AF-4851-9AA7-6133FD3A442D}" dt="2022-06-09T15:11:13.383" v="35" actId="16037"/>
        <pc:sldMasterMkLst>
          <pc:docMk/>
          <pc:sldMasterMk cId="424864674" sldId="2147483648"/>
        </pc:sldMasterMkLst>
        <pc:sldLayoutChg chg="modSp">
          <pc:chgData name="Kyle Blevins" userId="f4048cd5465779d3" providerId="LiveId" clId="{CC8500D5-59AF-4851-9AA7-6133FD3A442D}" dt="2022-06-09T15:11:13.383" v="35" actId="16037"/>
          <pc:sldLayoutMkLst>
            <pc:docMk/>
            <pc:sldMasterMk cId="424864674" sldId="2147483648"/>
            <pc:sldLayoutMk cId="3890469492" sldId="2147483650"/>
          </pc:sldLayoutMkLst>
          <pc:spChg chg="mod">
            <ac:chgData name="Kyle Blevins" userId="f4048cd5465779d3" providerId="LiveId" clId="{CC8500D5-59AF-4851-9AA7-6133FD3A442D}" dt="2022-06-09T15:10:38.045" v="33" actId="16037"/>
            <ac:spMkLst>
              <pc:docMk/>
              <pc:sldMasterMk cId="424864674" sldId="2147483648"/>
              <pc:sldLayoutMk cId="3890469492" sldId="2147483650"/>
              <ac:spMk id="2" creationId="{99424599-9FBA-4590-8611-7FB4262280BB}"/>
            </ac:spMkLst>
          </pc:spChg>
          <pc:spChg chg="mod">
            <ac:chgData name="Kyle Blevins" userId="f4048cd5465779d3" providerId="LiveId" clId="{CC8500D5-59AF-4851-9AA7-6133FD3A442D}" dt="2022-06-09T15:11:13.383" v="35" actId="16037"/>
            <ac:spMkLst>
              <pc:docMk/>
              <pc:sldMasterMk cId="424864674" sldId="2147483648"/>
              <pc:sldLayoutMk cId="3890469492" sldId="2147483650"/>
              <ac:spMk id="3" creationId="{13BE39E7-F3A5-45E9-A2DC-A8BDED964175}"/>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010B7-C6B7-48BB-8063-F611CAD117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88F2E9-38B4-4C4D-BC96-0E55F7C3C0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F79724-42E3-4E48-8276-DEEA9E8AA091}"/>
              </a:ext>
            </a:extLst>
          </p:cNvPr>
          <p:cNvSpPr>
            <a:spLocks noGrp="1"/>
          </p:cNvSpPr>
          <p:nvPr>
            <p:ph type="dt" sz="half" idx="10"/>
          </p:nvPr>
        </p:nvSpPr>
        <p:spPr/>
        <p:txBody>
          <a:bodyPr/>
          <a:lstStyle/>
          <a:p>
            <a:fld id="{3285EE01-01AB-424D-B351-C96AAB0C7EB4}" type="datetimeFigureOut">
              <a:rPr lang="en-US" smtClean="0"/>
              <a:t>6/9/2022</a:t>
            </a:fld>
            <a:endParaRPr lang="en-US"/>
          </a:p>
        </p:txBody>
      </p:sp>
      <p:sp>
        <p:nvSpPr>
          <p:cNvPr id="5" name="Footer Placeholder 4">
            <a:extLst>
              <a:ext uri="{FF2B5EF4-FFF2-40B4-BE49-F238E27FC236}">
                <a16:creationId xmlns:a16="http://schemas.microsoft.com/office/drawing/2014/main" id="{4DAF1594-6497-4231-9652-7C53278F12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921046-6C9C-4F1B-BE9E-2D65E0B34A4A}"/>
              </a:ext>
            </a:extLst>
          </p:cNvPr>
          <p:cNvSpPr>
            <a:spLocks noGrp="1"/>
          </p:cNvSpPr>
          <p:nvPr>
            <p:ph type="sldNum" sz="quarter" idx="12"/>
          </p:nvPr>
        </p:nvSpPr>
        <p:spPr/>
        <p:txBody>
          <a:bodyPr/>
          <a:lstStyle/>
          <a:p>
            <a:fld id="{47DEDCC2-1C49-4D14-86AD-C6F41185331C}" type="slidenum">
              <a:rPr lang="en-US" smtClean="0"/>
              <a:t>‹#›</a:t>
            </a:fld>
            <a:endParaRPr lang="en-US"/>
          </a:p>
        </p:txBody>
      </p:sp>
    </p:spTree>
    <p:extLst>
      <p:ext uri="{BB962C8B-B14F-4D97-AF65-F5344CB8AC3E}">
        <p14:creationId xmlns:p14="http://schemas.microsoft.com/office/powerpoint/2010/main" val="3482549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09B22-3E13-4D29-AEF9-C91CDD2875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72842A-90FC-46BA-9186-116974F6B7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F1D081-5E03-4C04-8349-038835B742CF}"/>
              </a:ext>
            </a:extLst>
          </p:cNvPr>
          <p:cNvSpPr>
            <a:spLocks noGrp="1"/>
          </p:cNvSpPr>
          <p:nvPr>
            <p:ph type="dt" sz="half" idx="10"/>
          </p:nvPr>
        </p:nvSpPr>
        <p:spPr/>
        <p:txBody>
          <a:bodyPr/>
          <a:lstStyle/>
          <a:p>
            <a:fld id="{3285EE01-01AB-424D-B351-C96AAB0C7EB4}" type="datetimeFigureOut">
              <a:rPr lang="en-US" smtClean="0"/>
              <a:t>6/9/2022</a:t>
            </a:fld>
            <a:endParaRPr lang="en-US"/>
          </a:p>
        </p:txBody>
      </p:sp>
      <p:sp>
        <p:nvSpPr>
          <p:cNvPr id="5" name="Footer Placeholder 4">
            <a:extLst>
              <a:ext uri="{FF2B5EF4-FFF2-40B4-BE49-F238E27FC236}">
                <a16:creationId xmlns:a16="http://schemas.microsoft.com/office/drawing/2014/main" id="{8786DF45-7EDA-456C-9800-C20377C731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E530DE-2B1B-44A3-B5BB-9F515AAB6A9B}"/>
              </a:ext>
            </a:extLst>
          </p:cNvPr>
          <p:cNvSpPr>
            <a:spLocks noGrp="1"/>
          </p:cNvSpPr>
          <p:nvPr>
            <p:ph type="sldNum" sz="quarter" idx="12"/>
          </p:nvPr>
        </p:nvSpPr>
        <p:spPr/>
        <p:txBody>
          <a:bodyPr/>
          <a:lstStyle/>
          <a:p>
            <a:fld id="{47DEDCC2-1C49-4D14-86AD-C6F41185331C}" type="slidenum">
              <a:rPr lang="en-US" smtClean="0"/>
              <a:t>‹#›</a:t>
            </a:fld>
            <a:endParaRPr lang="en-US"/>
          </a:p>
        </p:txBody>
      </p:sp>
    </p:spTree>
    <p:extLst>
      <p:ext uri="{BB962C8B-B14F-4D97-AF65-F5344CB8AC3E}">
        <p14:creationId xmlns:p14="http://schemas.microsoft.com/office/powerpoint/2010/main" val="3788359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071B4D-3A6D-4EB0-B815-483F650A0B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A375C4-87E2-49F2-BCFB-F05A12471E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9F9F7F-A518-4C3B-B6F3-43EE109075E8}"/>
              </a:ext>
            </a:extLst>
          </p:cNvPr>
          <p:cNvSpPr>
            <a:spLocks noGrp="1"/>
          </p:cNvSpPr>
          <p:nvPr>
            <p:ph type="dt" sz="half" idx="10"/>
          </p:nvPr>
        </p:nvSpPr>
        <p:spPr/>
        <p:txBody>
          <a:bodyPr/>
          <a:lstStyle/>
          <a:p>
            <a:fld id="{3285EE01-01AB-424D-B351-C96AAB0C7EB4}" type="datetimeFigureOut">
              <a:rPr lang="en-US" smtClean="0"/>
              <a:t>6/9/2022</a:t>
            </a:fld>
            <a:endParaRPr lang="en-US"/>
          </a:p>
        </p:txBody>
      </p:sp>
      <p:sp>
        <p:nvSpPr>
          <p:cNvPr id="5" name="Footer Placeholder 4">
            <a:extLst>
              <a:ext uri="{FF2B5EF4-FFF2-40B4-BE49-F238E27FC236}">
                <a16:creationId xmlns:a16="http://schemas.microsoft.com/office/drawing/2014/main" id="{00795810-7F0D-483B-91B9-928B000FF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ED066C-8AB4-49F4-B5AD-BC0002EE246F}"/>
              </a:ext>
            </a:extLst>
          </p:cNvPr>
          <p:cNvSpPr>
            <a:spLocks noGrp="1"/>
          </p:cNvSpPr>
          <p:nvPr>
            <p:ph type="sldNum" sz="quarter" idx="12"/>
          </p:nvPr>
        </p:nvSpPr>
        <p:spPr/>
        <p:txBody>
          <a:bodyPr/>
          <a:lstStyle/>
          <a:p>
            <a:fld id="{47DEDCC2-1C49-4D14-86AD-C6F41185331C}" type="slidenum">
              <a:rPr lang="en-US" smtClean="0"/>
              <a:t>‹#›</a:t>
            </a:fld>
            <a:endParaRPr lang="en-US"/>
          </a:p>
        </p:txBody>
      </p:sp>
    </p:spTree>
    <p:extLst>
      <p:ext uri="{BB962C8B-B14F-4D97-AF65-F5344CB8AC3E}">
        <p14:creationId xmlns:p14="http://schemas.microsoft.com/office/powerpoint/2010/main" val="2474973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24599-9FBA-4590-8611-7FB4262280BB}"/>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3BE39E7-F3A5-45E9-A2DC-A8BDED964175}"/>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7F4BEE9-7538-4417-880D-30D40106FED7}"/>
              </a:ext>
            </a:extLst>
          </p:cNvPr>
          <p:cNvSpPr>
            <a:spLocks noGrp="1"/>
          </p:cNvSpPr>
          <p:nvPr>
            <p:ph type="dt" sz="half" idx="10"/>
          </p:nvPr>
        </p:nvSpPr>
        <p:spPr/>
        <p:txBody>
          <a:bodyPr/>
          <a:lstStyle/>
          <a:p>
            <a:fld id="{3285EE01-01AB-424D-B351-C96AAB0C7EB4}" type="datetimeFigureOut">
              <a:rPr lang="en-US" smtClean="0"/>
              <a:t>6/9/2022</a:t>
            </a:fld>
            <a:endParaRPr lang="en-US"/>
          </a:p>
        </p:txBody>
      </p:sp>
      <p:sp>
        <p:nvSpPr>
          <p:cNvPr id="5" name="Footer Placeholder 4">
            <a:extLst>
              <a:ext uri="{FF2B5EF4-FFF2-40B4-BE49-F238E27FC236}">
                <a16:creationId xmlns:a16="http://schemas.microsoft.com/office/drawing/2014/main" id="{2BBA4C23-CE87-4831-9BF5-B87AFFADD8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7019C7-E69B-412C-8469-D018D68F854D}"/>
              </a:ext>
            </a:extLst>
          </p:cNvPr>
          <p:cNvSpPr>
            <a:spLocks noGrp="1"/>
          </p:cNvSpPr>
          <p:nvPr>
            <p:ph type="sldNum" sz="quarter" idx="12"/>
          </p:nvPr>
        </p:nvSpPr>
        <p:spPr/>
        <p:txBody>
          <a:bodyPr/>
          <a:lstStyle/>
          <a:p>
            <a:fld id="{47DEDCC2-1C49-4D14-86AD-C6F41185331C}" type="slidenum">
              <a:rPr lang="en-US" smtClean="0"/>
              <a:t>‹#›</a:t>
            </a:fld>
            <a:endParaRPr lang="en-US"/>
          </a:p>
        </p:txBody>
      </p:sp>
    </p:spTree>
    <p:extLst>
      <p:ext uri="{BB962C8B-B14F-4D97-AF65-F5344CB8AC3E}">
        <p14:creationId xmlns:p14="http://schemas.microsoft.com/office/powerpoint/2010/main" val="3890469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22D33-5A72-443A-8F97-316B2919EB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232E9F-91F6-490E-AEC7-FAB8715410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262744-2D7A-47AD-A003-DC5D40AA9176}"/>
              </a:ext>
            </a:extLst>
          </p:cNvPr>
          <p:cNvSpPr>
            <a:spLocks noGrp="1"/>
          </p:cNvSpPr>
          <p:nvPr>
            <p:ph type="dt" sz="half" idx="10"/>
          </p:nvPr>
        </p:nvSpPr>
        <p:spPr/>
        <p:txBody>
          <a:bodyPr/>
          <a:lstStyle/>
          <a:p>
            <a:fld id="{3285EE01-01AB-424D-B351-C96AAB0C7EB4}" type="datetimeFigureOut">
              <a:rPr lang="en-US" smtClean="0"/>
              <a:t>6/9/2022</a:t>
            </a:fld>
            <a:endParaRPr lang="en-US"/>
          </a:p>
        </p:txBody>
      </p:sp>
      <p:sp>
        <p:nvSpPr>
          <p:cNvPr id="5" name="Footer Placeholder 4">
            <a:extLst>
              <a:ext uri="{FF2B5EF4-FFF2-40B4-BE49-F238E27FC236}">
                <a16:creationId xmlns:a16="http://schemas.microsoft.com/office/drawing/2014/main" id="{FDF36C9C-9F1B-454E-8D07-CB5DA04A32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1135F0-F527-4BA4-9B7E-F2DEB210BB80}"/>
              </a:ext>
            </a:extLst>
          </p:cNvPr>
          <p:cNvSpPr>
            <a:spLocks noGrp="1"/>
          </p:cNvSpPr>
          <p:nvPr>
            <p:ph type="sldNum" sz="quarter" idx="12"/>
          </p:nvPr>
        </p:nvSpPr>
        <p:spPr/>
        <p:txBody>
          <a:bodyPr/>
          <a:lstStyle/>
          <a:p>
            <a:fld id="{47DEDCC2-1C49-4D14-86AD-C6F41185331C}" type="slidenum">
              <a:rPr lang="en-US" smtClean="0"/>
              <a:t>‹#›</a:t>
            </a:fld>
            <a:endParaRPr lang="en-US"/>
          </a:p>
        </p:txBody>
      </p:sp>
    </p:spTree>
    <p:extLst>
      <p:ext uri="{BB962C8B-B14F-4D97-AF65-F5344CB8AC3E}">
        <p14:creationId xmlns:p14="http://schemas.microsoft.com/office/powerpoint/2010/main" val="666736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4E18E-DD45-49E0-A91F-135157AD1D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C84B59-C20A-4CDB-A37F-E01D04A310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70D4EE-63EB-4B2A-A136-6812099ABF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3D3637-C975-454D-B136-47D22132810D}"/>
              </a:ext>
            </a:extLst>
          </p:cNvPr>
          <p:cNvSpPr>
            <a:spLocks noGrp="1"/>
          </p:cNvSpPr>
          <p:nvPr>
            <p:ph type="dt" sz="half" idx="10"/>
          </p:nvPr>
        </p:nvSpPr>
        <p:spPr/>
        <p:txBody>
          <a:bodyPr/>
          <a:lstStyle/>
          <a:p>
            <a:fld id="{3285EE01-01AB-424D-B351-C96AAB0C7EB4}" type="datetimeFigureOut">
              <a:rPr lang="en-US" smtClean="0"/>
              <a:t>6/9/2022</a:t>
            </a:fld>
            <a:endParaRPr lang="en-US"/>
          </a:p>
        </p:txBody>
      </p:sp>
      <p:sp>
        <p:nvSpPr>
          <p:cNvPr id="6" name="Footer Placeholder 5">
            <a:extLst>
              <a:ext uri="{FF2B5EF4-FFF2-40B4-BE49-F238E27FC236}">
                <a16:creationId xmlns:a16="http://schemas.microsoft.com/office/drawing/2014/main" id="{65F00F08-EBEC-4244-BB6A-EF708737BB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E8E0FB-0F30-464A-84AD-00B27C5BC6C6}"/>
              </a:ext>
            </a:extLst>
          </p:cNvPr>
          <p:cNvSpPr>
            <a:spLocks noGrp="1"/>
          </p:cNvSpPr>
          <p:nvPr>
            <p:ph type="sldNum" sz="quarter" idx="12"/>
          </p:nvPr>
        </p:nvSpPr>
        <p:spPr/>
        <p:txBody>
          <a:bodyPr/>
          <a:lstStyle/>
          <a:p>
            <a:fld id="{47DEDCC2-1C49-4D14-86AD-C6F41185331C}" type="slidenum">
              <a:rPr lang="en-US" smtClean="0"/>
              <a:t>‹#›</a:t>
            </a:fld>
            <a:endParaRPr lang="en-US"/>
          </a:p>
        </p:txBody>
      </p:sp>
    </p:spTree>
    <p:extLst>
      <p:ext uri="{BB962C8B-B14F-4D97-AF65-F5344CB8AC3E}">
        <p14:creationId xmlns:p14="http://schemas.microsoft.com/office/powerpoint/2010/main" val="3300623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273F1-F700-455F-87F8-48DD7E98B1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057695-CAF2-48FC-A10F-EC6DA0270B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125FD3-683C-405B-9CEE-4DA6CAC5F4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FF4C4F-40C7-45F8-B773-F5BB628FF6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34071F-6263-404F-B637-17A6E97059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72C0C7-A992-4F9D-A598-F629DB757994}"/>
              </a:ext>
            </a:extLst>
          </p:cNvPr>
          <p:cNvSpPr>
            <a:spLocks noGrp="1"/>
          </p:cNvSpPr>
          <p:nvPr>
            <p:ph type="dt" sz="half" idx="10"/>
          </p:nvPr>
        </p:nvSpPr>
        <p:spPr/>
        <p:txBody>
          <a:bodyPr/>
          <a:lstStyle/>
          <a:p>
            <a:fld id="{3285EE01-01AB-424D-B351-C96AAB0C7EB4}" type="datetimeFigureOut">
              <a:rPr lang="en-US" smtClean="0"/>
              <a:t>6/9/2022</a:t>
            </a:fld>
            <a:endParaRPr lang="en-US"/>
          </a:p>
        </p:txBody>
      </p:sp>
      <p:sp>
        <p:nvSpPr>
          <p:cNvPr id="8" name="Footer Placeholder 7">
            <a:extLst>
              <a:ext uri="{FF2B5EF4-FFF2-40B4-BE49-F238E27FC236}">
                <a16:creationId xmlns:a16="http://schemas.microsoft.com/office/drawing/2014/main" id="{A3575262-061A-4FA9-B6EC-2E56368590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0593D4-7A7C-44AA-90FC-F434B128B23E}"/>
              </a:ext>
            </a:extLst>
          </p:cNvPr>
          <p:cNvSpPr>
            <a:spLocks noGrp="1"/>
          </p:cNvSpPr>
          <p:nvPr>
            <p:ph type="sldNum" sz="quarter" idx="12"/>
          </p:nvPr>
        </p:nvSpPr>
        <p:spPr/>
        <p:txBody>
          <a:bodyPr/>
          <a:lstStyle/>
          <a:p>
            <a:fld id="{47DEDCC2-1C49-4D14-86AD-C6F41185331C}" type="slidenum">
              <a:rPr lang="en-US" smtClean="0"/>
              <a:t>‹#›</a:t>
            </a:fld>
            <a:endParaRPr lang="en-US"/>
          </a:p>
        </p:txBody>
      </p:sp>
    </p:spTree>
    <p:extLst>
      <p:ext uri="{BB962C8B-B14F-4D97-AF65-F5344CB8AC3E}">
        <p14:creationId xmlns:p14="http://schemas.microsoft.com/office/powerpoint/2010/main" val="1353934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38DA3-2B83-4012-9F18-58E8EE5043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C389AC-6488-47E9-9B51-5526200460B2}"/>
              </a:ext>
            </a:extLst>
          </p:cNvPr>
          <p:cNvSpPr>
            <a:spLocks noGrp="1"/>
          </p:cNvSpPr>
          <p:nvPr>
            <p:ph type="dt" sz="half" idx="10"/>
          </p:nvPr>
        </p:nvSpPr>
        <p:spPr/>
        <p:txBody>
          <a:bodyPr/>
          <a:lstStyle/>
          <a:p>
            <a:fld id="{3285EE01-01AB-424D-B351-C96AAB0C7EB4}" type="datetimeFigureOut">
              <a:rPr lang="en-US" smtClean="0"/>
              <a:t>6/9/2022</a:t>
            </a:fld>
            <a:endParaRPr lang="en-US"/>
          </a:p>
        </p:txBody>
      </p:sp>
      <p:sp>
        <p:nvSpPr>
          <p:cNvPr id="4" name="Footer Placeholder 3">
            <a:extLst>
              <a:ext uri="{FF2B5EF4-FFF2-40B4-BE49-F238E27FC236}">
                <a16:creationId xmlns:a16="http://schemas.microsoft.com/office/drawing/2014/main" id="{1B2964AF-7459-4E58-99AC-4F043211D5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D49BD-8186-4E5B-B8D0-9D1C0569340B}"/>
              </a:ext>
            </a:extLst>
          </p:cNvPr>
          <p:cNvSpPr>
            <a:spLocks noGrp="1"/>
          </p:cNvSpPr>
          <p:nvPr>
            <p:ph type="sldNum" sz="quarter" idx="12"/>
          </p:nvPr>
        </p:nvSpPr>
        <p:spPr/>
        <p:txBody>
          <a:bodyPr/>
          <a:lstStyle/>
          <a:p>
            <a:fld id="{47DEDCC2-1C49-4D14-86AD-C6F41185331C}" type="slidenum">
              <a:rPr lang="en-US" smtClean="0"/>
              <a:t>‹#›</a:t>
            </a:fld>
            <a:endParaRPr lang="en-US"/>
          </a:p>
        </p:txBody>
      </p:sp>
    </p:spTree>
    <p:extLst>
      <p:ext uri="{BB962C8B-B14F-4D97-AF65-F5344CB8AC3E}">
        <p14:creationId xmlns:p14="http://schemas.microsoft.com/office/powerpoint/2010/main" val="3882820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38188E-B37B-4417-AE10-E8708C4C91E8}"/>
              </a:ext>
            </a:extLst>
          </p:cNvPr>
          <p:cNvSpPr>
            <a:spLocks noGrp="1"/>
          </p:cNvSpPr>
          <p:nvPr>
            <p:ph type="dt" sz="half" idx="10"/>
          </p:nvPr>
        </p:nvSpPr>
        <p:spPr/>
        <p:txBody>
          <a:bodyPr/>
          <a:lstStyle/>
          <a:p>
            <a:fld id="{3285EE01-01AB-424D-B351-C96AAB0C7EB4}" type="datetimeFigureOut">
              <a:rPr lang="en-US" smtClean="0"/>
              <a:t>6/9/2022</a:t>
            </a:fld>
            <a:endParaRPr lang="en-US"/>
          </a:p>
        </p:txBody>
      </p:sp>
      <p:sp>
        <p:nvSpPr>
          <p:cNvPr id="3" name="Footer Placeholder 2">
            <a:extLst>
              <a:ext uri="{FF2B5EF4-FFF2-40B4-BE49-F238E27FC236}">
                <a16:creationId xmlns:a16="http://schemas.microsoft.com/office/drawing/2014/main" id="{D321982D-888F-4A05-850C-48AD44A48B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594B7C-6EAB-4C67-825A-61234ABB7D2A}"/>
              </a:ext>
            </a:extLst>
          </p:cNvPr>
          <p:cNvSpPr>
            <a:spLocks noGrp="1"/>
          </p:cNvSpPr>
          <p:nvPr>
            <p:ph type="sldNum" sz="quarter" idx="12"/>
          </p:nvPr>
        </p:nvSpPr>
        <p:spPr/>
        <p:txBody>
          <a:bodyPr/>
          <a:lstStyle/>
          <a:p>
            <a:fld id="{47DEDCC2-1C49-4D14-86AD-C6F41185331C}" type="slidenum">
              <a:rPr lang="en-US" smtClean="0"/>
              <a:t>‹#›</a:t>
            </a:fld>
            <a:endParaRPr lang="en-US"/>
          </a:p>
        </p:txBody>
      </p:sp>
    </p:spTree>
    <p:extLst>
      <p:ext uri="{BB962C8B-B14F-4D97-AF65-F5344CB8AC3E}">
        <p14:creationId xmlns:p14="http://schemas.microsoft.com/office/powerpoint/2010/main" val="1461473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8A9FD-E4B0-4CC7-B2F0-644CF3097F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EE3FED-1ED2-4D50-BB69-FE6C04E5B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9CAC8E-8AD7-4364-8FB3-57D7A95ACF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3EE0B9-6A03-4942-9375-D832AA4DE06A}"/>
              </a:ext>
            </a:extLst>
          </p:cNvPr>
          <p:cNvSpPr>
            <a:spLocks noGrp="1"/>
          </p:cNvSpPr>
          <p:nvPr>
            <p:ph type="dt" sz="half" idx="10"/>
          </p:nvPr>
        </p:nvSpPr>
        <p:spPr/>
        <p:txBody>
          <a:bodyPr/>
          <a:lstStyle/>
          <a:p>
            <a:fld id="{3285EE01-01AB-424D-B351-C96AAB0C7EB4}" type="datetimeFigureOut">
              <a:rPr lang="en-US" smtClean="0"/>
              <a:t>6/9/2022</a:t>
            </a:fld>
            <a:endParaRPr lang="en-US"/>
          </a:p>
        </p:txBody>
      </p:sp>
      <p:sp>
        <p:nvSpPr>
          <p:cNvPr id="6" name="Footer Placeholder 5">
            <a:extLst>
              <a:ext uri="{FF2B5EF4-FFF2-40B4-BE49-F238E27FC236}">
                <a16:creationId xmlns:a16="http://schemas.microsoft.com/office/drawing/2014/main" id="{9F56AF79-A39B-44BA-A711-AD4A6FDFBE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B605FC-34FC-48AC-A411-AA2E4B9B545E}"/>
              </a:ext>
            </a:extLst>
          </p:cNvPr>
          <p:cNvSpPr>
            <a:spLocks noGrp="1"/>
          </p:cNvSpPr>
          <p:nvPr>
            <p:ph type="sldNum" sz="quarter" idx="12"/>
          </p:nvPr>
        </p:nvSpPr>
        <p:spPr/>
        <p:txBody>
          <a:bodyPr/>
          <a:lstStyle/>
          <a:p>
            <a:fld id="{47DEDCC2-1C49-4D14-86AD-C6F41185331C}" type="slidenum">
              <a:rPr lang="en-US" smtClean="0"/>
              <a:t>‹#›</a:t>
            </a:fld>
            <a:endParaRPr lang="en-US"/>
          </a:p>
        </p:txBody>
      </p:sp>
    </p:spTree>
    <p:extLst>
      <p:ext uri="{BB962C8B-B14F-4D97-AF65-F5344CB8AC3E}">
        <p14:creationId xmlns:p14="http://schemas.microsoft.com/office/powerpoint/2010/main" val="2379785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3A164-F17C-4695-BF31-3A209A1A8D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B64704-ABE3-4F11-A91F-41C57B1EAC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F13C2F-5248-49FA-839A-8CC2055701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FBDE2E-4945-4794-A4F3-5D9F1FAD48F9}"/>
              </a:ext>
            </a:extLst>
          </p:cNvPr>
          <p:cNvSpPr>
            <a:spLocks noGrp="1"/>
          </p:cNvSpPr>
          <p:nvPr>
            <p:ph type="dt" sz="half" idx="10"/>
          </p:nvPr>
        </p:nvSpPr>
        <p:spPr/>
        <p:txBody>
          <a:bodyPr/>
          <a:lstStyle/>
          <a:p>
            <a:fld id="{3285EE01-01AB-424D-B351-C96AAB0C7EB4}" type="datetimeFigureOut">
              <a:rPr lang="en-US" smtClean="0"/>
              <a:t>6/9/2022</a:t>
            </a:fld>
            <a:endParaRPr lang="en-US"/>
          </a:p>
        </p:txBody>
      </p:sp>
      <p:sp>
        <p:nvSpPr>
          <p:cNvPr id="6" name="Footer Placeholder 5">
            <a:extLst>
              <a:ext uri="{FF2B5EF4-FFF2-40B4-BE49-F238E27FC236}">
                <a16:creationId xmlns:a16="http://schemas.microsoft.com/office/drawing/2014/main" id="{C5B8BFAD-2A9C-4FDE-BA78-56DE66A88C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16F55F-282E-44B8-A740-2DCD70E89A9E}"/>
              </a:ext>
            </a:extLst>
          </p:cNvPr>
          <p:cNvSpPr>
            <a:spLocks noGrp="1"/>
          </p:cNvSpPr>
          <p:nvPr>
            <p:ph type="sldNum" sz="quarter" idx="12"/>
          </p:nvPr>
        </p:nvSpPr>
        <p:spPr/>
        <p:txBody>
          <a:bodyPr/>
          <a:lstStyle/>
          <a:p>
            <a:fld id="{47DEDCC2-1C49-4D14-86AD-C6F41185331C}" type="slidenum">
              <a:rPr lang="en-US" smtClean="0"/>
              <a:t>‹#›</a:t>
            </a:fld>
            <a:endParaRPr lang="en-US"/>
          </a:p>
        </p:txBody>
      </p:sp>
    </p:spTree>
    <p:extLst>
      <p:ext uri="{BB962C8B-B14F-4D97-AF65-F5344CB8AC3E}">
        <p14:creationId xmlns:p14="http://schemas.microsoft.com/office/powerpoint/2010/main" val="2334953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92C034-23A4-47D9-B041-8742D1A47E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60848A-37F1-4E49-AB9E-552040ECF9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870583-614E-40A4-9D18-FD5BDC6C32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85EE01-01AB-424D-B351-C96AAB0C7EB4}" type="datetimeFigureOut">
              <a:rPr lang="en-US" smtClean="0"/>
              <a:t>6/9/2022</a:t>
            </a:fld>
            <a:endParaRPr lang="en-US"/>
          </a:p>
        </p:txBody>
      </p:sp>
      <p:sp>
        <p:nvSpPr>
          <p:cNvPr id="5" name="Footer Placeholder 4">
            <a:extLst>
              <a:ext uri="{FF2B5EF4-FFF2-40B4-BE49-F238E27FC236}">
                <a16:creationId xmlns:a16="http://schemas.microsoft.com/office/drawing/2014/main" id="{D4C49DB2-1452-4FDE-B43B-EE6DB5C6FC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4F2E2D-1DCC-49BA-B6AC-AA6DEA9286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EDCC2-1C49-4D14-86AD-C6F41185331C}" type="slidenum">
              <a:rPr lang="en-US" smtClean="0"/>
              <a:t>‹#›</a:t>
            </a:fld>
            <a:endParaRPr lang="en-US"/>
          </a:p>
        </p:txBody>
      </p:sp>
    </p:spTree>
    <p:extLst>
      <p:ext uri="{BB962C8B-B14F-4D97-AF65-F5344CB8AC3E}">
        <p14:creationId xmlns:p14="http://schemas.microsoft.com/office/powerpoint/2010/main" val="424864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92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B45E72-E72C-4967-9AAE-235FFDFB3147}"/>
              </a:ext>
            </a:extLst>
          </p:cNvPr>
          <p:cNvSpPr>
            <a:spLocks noGrp="1"/>
          </p:cNvSpPr>
          <p:nvPr>
            <p:ph type="title"/>
          </p:nvPr>
        </p:nvSpPr>
        <p:spPr/>
        <p:txBody>
          <a:bodyPr>
            <a:normAutofit/>
          </a:bodyPr>
          <a:lstStyle/>
          <a:p>
            <a:r>
              <a:rPr lang="en-US" sz="5400" dirty="0">
                <a:latin typeface="Hanley Sans" panose="00000500000000000000" pitchFamily="50" charset="0"/>
              </a:rPr>
              <a:t>Purposeful living</a:t>
            </a:r>
          </a:p>
        </p:txBody>
      </p:sp>
      <p:sp>
        <p:nvSpPr>
          <p:cNvPr id="5" name="Content Placeholder 4">
            <a:extLst>
              <a:ext uri="{FF2B5EF4-FFF2-40B4-BE49-F238E27FC236}">
                <a16:creationId xmlns:a16="http://schemas.microsoft.com/office/drawing/2014/main" id="{2F7B9B6C-D626-4050-A3A1-15788704E227}"/>
              </a:ext>
            </a:extLst>
          </p:cNvPr>
          <p:cNvSpPr>
            <a:spLocks noGrp="1"/>
          </p:cNvSpPr>
          <p:nvPr>
            <p:ph idx="1"/>
          </p:nvPr>
        </p:nvSpPr>
        <p:spPr>
          <a:xfrm>
            <a:off x="1996750" y="1825625"/>
            <a:ext cx="9357049" cy="4351338"/>
          </a:xfrm>
        </p:spPr>
        <p:txBody>
          <a:bodyPr>
            <a:noAutofit/>
          </a:bodyPr>
          <a:lstStyle/>
          <a:p>
            <a:pPr>
              <a:lnSpc>
                <a:spcPct val="100000"/>
              </a:lnSpc>
              <a:spcBef>
                <a:spcPts val="1200"/>
              </a:spcBef>
            </a:pPr>
            <a:r>
              <a:rPr lang="en-US" sz="4400" b="1" dirty="0">
                <a:latin typeface="Hanley Slim Sans" panose="00000500000000000000" pitchFamily="50" charset="0"/>
              </a:rPr>
              <a:t>Paul is praying for lives focused on this purpose…on eternity</a:t>
            </a:r>
          </a:p>
          <a:p>
            <a:pPr>
              <a:lnSpc>
                <a:spcPct val="100000"/>
              </a:lnSpc>
              <a:spcBef>
                <a:spcPts val="1200"/>
              </a:spcBef>
            </a:pPr>
            <a:r>
              <a:rPr lang="en-US" sz="4400" b="1" dirty="0">
                <a:latin typeface="Hanley Slim Sans" panose="00000500000000000000" pitchFamily="50" charset="0"/>
              </a:rPr>
              <a:t>Living with eyes on eternity…</a:t>
            </a:r>
          </a:p>
        </p:txBody>
      </p:sp>
    </p:spTree>
    <p:extLst>
      <p:ext uri="{BB962C8B-B14F-4D97-AF65-F5344CB8AC3E}">
        <p14:creationId xmlns:p14="http://schemas.microsoft.com/office/powerpoint/2010/main" val="279791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B45E72-E72C-4967-9AAE-235FFDFB3147}"/>
              </a:ext>
            </a:extLst>
          </p:cNvPr>
          <p:cNvSpPr>
            <a:spLocks noGrp="1"/>
          </p:cNvSpPr>
          <p:nvPr>
            <p:ph type="title"/>
          </p:nvPr>
        </p:nvSpPr>
        <p:spPr>
          <a:xfrm>
            <a:off x="1560545" y="365125"/>
            <a:ext cx="9070910" cy="1325563"/>
          </a:xfrm>
        </p:spPr>
        <p:txBody>
          <a:bodyPr>
            <a:normAutofit/>
          </a:bodyPr>
          <a:lstStyle/>
          <a:p>
            <a:pPr algn="ctr"/>
            <a:r>
              <a:rPr lang="en-US" sz="5400">
                <a:latin typeface="Hanley Sans" panose="00000500000000000000" pitchFamily="50" charset="0"/>
              </a:rPr>
              <a:t>Matthew 11:28-30</a:t>
            </a:r>
            <a:endParaRPr lang="en-US" sz="5400" dirty="0">
              <a:latin typeface="Hanley Sans" panose="00000500000000000000" pitchFamily="50" charset="0"/>
            </a:endParaRPr>
          </a:p>
        </p:txBody>
      </p:sp>
      <p:sp>
        <p:nvSpPr>
          <p:cNvPr id="5" name="Content Placeholder 4">
            <a:extLst>
              <a:ext uri="{FF2B5EF4-FFF2-40B4-BE49-F238E27FC236}">
                <a16:creationId xmlns:a16="http://schemas.microsoft.com/office/drawing/2014/main" id="{2F7B9B6C-D626-4050-A3A1-15788704E227}"/>
              </a:ext>
            </a:extLst>
          </p:cNvPr>
          <p:cNvSpPr>
            <a:spLocks noGrp="1"/>
          </p:cNvSpPr>
          <p:nvPr>
            <p:ph idx="1"/>
          </p:nvPr>
        </p:nvSpPr>
        <p:spPr>
          <a:xfrm>
            <a:off x="1560545" y="1825625"/>
            <a:ext cx="9070910" cy="4351338"/>
          </a:xfrm>
        </p:spPr>
        <p:txBody>
          <a:bodyPr>
            <a:normAutofit/>
          </a:bodyPr>
          <a:lstStyle/>
          <a:p>
            <a:pPr marL="0" indent="0" algn="just">
              <a:buNone/>
            </a:pPr>
            <a:r>
              <a:rPr lang="en-US" sz="4000" dirty="0">
                <a:latin typeface="Hanley Slim Sans" panose="00000500000000000000" pitchFamily="50" charset="0"/>
              </a:rPr>
              <a:t>"Come to me, all who are tired from carrying heavy loads, and I will give you rest. Place my yoke over your shoulders, and learn from me, because I am gentle and humble. Then you will find rest for yourselves because my yoke is easy and my burden is light."</a:t>
            </a:r>
          </a:p>
        </p:txBody>
      </p:sp>
    </p:spTree>
    <p:extLst>
      <p:ext uri="{BB962C8B-B14F-4D97-AF65-F5344CB8AC3E}">
        <p14:creationId xmlns:p14="http://schemas.microsoft.com/office/powerpoint/2010/main" val="28981378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F7B9B6C-D626-4050-A3A1-15788704E227}"/>
              </a:ext>
            </a:extLst>
          </p:cNvPr>
          <p:cNvSpPr>
            <a:spLocks noGrp="1"/>
          </p:cNvSpPr>
          <p:nvPr>
            <p:ph idx="1"/>
          </p:nvPr>
        </p:nvSpPr>
        <p:spPr>
          <a:xfrm>
            <a:off x="1560545" y="1620351"/>
            <a:ext cx="9070910" cy="4351338"/>
          </a:xfrm>
        </p:spPr>
        <p:txBody>
          <a:bodyPr>
            <a:normAutofit/>
          </a:bodyPr>
          <a:lstStyle/>
          <a:p>
            <a:pPr marL="0" indent="0" algn="ctr">
              <a:lnSpc>
                <a:spcPct val="100000"/>
              </a:lnSpc>
              <a:spcBef>
                <a:spcPts val="1200"/>
              </a:spcBef>
              <a:buNone/>
            </a:pPr>
            <a:r>
              <a:rPr lang="en-US" sz="4000" b="1" dirty="0">
                <a:latin typeface="Hanley Sans" panose="00000500000000000000" pitchFamily="50" charset="0"/>
              </a:rPr>
              <a:t>Don’t become distracted by disappointments…</a:t>
            </a:r>
          </a:p>
          <a:p>
            <a:pPr marL="0" indent="0" algn="ctr">
              <a:lnSpc>
                <a:spcPct val="100000"/>
              </a:lnSpc>
              <a:spcBef>
                <a:spcPts val="1200"/>
              </a:spcBef>
              <a:buNone/>
            </a:pPr>
            <a:endParaRPr lang="en-US" sz="4000" b="1" dirty="0">
              <a:latin typeface="Hanley Sans" panose="00000500000000000000" pitchFamily="50" charset="0"/>
            </a:endParaRPr>
          </a:p>
          <a:p>
            <a:pPr marL="0" indent="0" algn="ctr">
              <a:lnSpc>
                <a:spcPct val="100000"/>
              </a:lnSpc>
              <a:spcBef>
                <a:spcPts val="1200"/>
              </a:spcBef>
              <a:buNone/>
            </a:pPr>
            <a:r>
              <a:rPr lang="en-US" sz="4000" b="1" dirty="0">
                <a:latin typeface="Hanley Sans" panose="00000500000000000000" pitchFamily="50" charset="0"/>
              </a:rPr>
              <a:t>Make them appointments for the grace of god!</a:t>
            </a:r>
          </a:p>
        </p:txBody>
      </p:sp>
    </p:spTree>
    <p:extLst>
      <p:ext uri="{BB962C8B-B14F-4D97-AF65-F5344CB8AC3E}">
        <p14:creationId xmlns:p14="http://schemas.microsoft.com/office/powerpoint/2010/main" val="1405594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86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B45E72-E72C-4967-9AAE-235FFDFB3147}"/>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2F7B9B6C-D626-4050-A3A1-15788704E227}"/>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7699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B45E72-E72C-4967-9AAE-235FFDFB3147}"/>
              </a:ext>
            </a:extLst>
          </p:cNvPr>
          <p:cNvSpPr>
            <a:spLocks noGrp="1"/>
          </p:cNvSpPr>
          <p:nvPr>
            <p:ph type="title"/>
          </p:nvPr>
        </p:nvSpPr>
        <p:spPr/>
        <p:txBody>
          <a:bodyPr>
            <a:normAutofit/>
          </a:bodyPr>
          <a:lstStyle/>
          <a:p>
            <a:r>
              <a:rPr lang="en-US" dirty="0">
                <a:latin typeface="Hanley Sans" panose="00000500000000000000" pitchFamily="50" charset="0"/>
              </a:rPr>
              <a:t>Thanksgiving &amp; Praise for faith</a:t>
            </a:r>
          </a:p>
        </p:txBody>
      </p:sp>
      <p:sp>
        <p:nvSpPr>
          <p:cNvPr id="5" name="Content Placeholder 4">
            <a:extLst>
              <a:ext uri="{FF2B5EF4-FFF2-40B4-BE49-F238E27FC236}">
                <a16:creationId xmlns:a16="http://schemas.microsoft.com/office/drawing/2014/main" id="{2F7B9B6C-D626-4050-A3A1-15788704E227}"/>
              </a:ext>
            </a:extLst>
          </p:cNvPr>
          <p:cNvSpPr>
            <a:spLocks noGrp="1"/>
          </p:cNvSpPr>
          <p:nvPr>
            <p:ph idx="1"/>
          </p:nvPr>
        </p:nvSpPr>
        <p:spPr>
          <a:xfrm>
            <a:off x="1996750" y="1825625"/>
            <a:ext cx="9357049" cy="4351338"/>
          </a:xfrm>
        </p:spPr>
        <p:txBody>
          <a:bodyPr>
            <a:noAutofit/>
          </a:bodyPr>
          <a:lstStyle/>
          <a:p>
            <a:pPr>
              <a:lnSpc>
                <a:spcPct val="100000"/>
              </a:lnSpc>
              <a:spcBef>
                <a:spcPts val="1200"/>
              </a:spcBef>
            </a:pPr>
            <a:r>
              <a:rPr lang="en-US" sz="4400" b="1" dirty="0">
                <a:latin typeface="Hanley Slim Sans" panose="00000500000000000000" pitchFamily="50" charset="0"/>
              </a:rPr>
              <a:t>Paul offers thanks instead of pity</a:t>
            </a:r>
          </a:p>
          <a:p>
            <a:pPr>
              <a:lnSpc>
                <a:spcPct val="100000"/>
              </a:lnSpc>
              <a:spcBef>
                <a:spcPts val="1200"/>
              </a:spcBef>
            </a:pPr>
            <a:r>
              <a:rPr lang="en-US" sz="4400" b="1" dirty="0">
                <a:latin typeface="Hanley Slim Sans" panose="00000500000000000000" pitchFamily="50" charset="0"/>
              </a:rPr>
              <a:t>Thanks for their growth in faith and love</a:t>
            </a:r>
          </a:p>
          <a:p>
            <a:pPr>
              <a:lnSpc>
                <a:spcPct val="100000"/>
              </a:lnSpc>
              <a:spcBef>
                <a:spcPts val="1200"/>
              </a:spcBef>
            </a:pPr>
            <a:r>
              <a:rPr lang="en-US" sz="4400" b="1" dirty="0">
                <a:latin typeface="Hanley Slim Sans" panose="00000500000000000000" pitchFamily="50" charset="0"/>
              </a:rPr>
              <a:t>Paul boasted in those who were afflicted</a:t>
            </a:r>
          </a:p>
          <a:p>
            <a:pPr>
              <a:lnSpc>
                <a:spcPct val="100000"/>
              </a:lnSpc>
              <a:spcBef>
                <a:spcPts val="1200"/>
              </a:spcBef>
            </a:pPr>
            <a:endParaRPr lang="en-US" sz="4400" b="1" dirty="0">
              <a:latin typeface="Hanley Slim Sans" panose="00000500000000000000" pitchFamily="50" charset="0"/>
            </a:endParaRPr>
          </a:p>
        </p:txBody>
      </p:sp>
    </p:spTree>
    <p:extLst>
      <p:ext uri="{BB962C8B-B14F-4D97-AF65-F5344CB8AC3E}">
        <p14:creationId xmlns:p14="http://schemas.microsoft.com/office/powerpoint/2010/main" val="128985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B45E72-E72C-4967-9AAE-235FFDFB3147}"/>
              </a:ext>
            </a:extLst>
          </p:cNvPr>
          <p:cNvSpPr>
            <a:spLocks noGrp="1"/>
          </p:cNvSpPr>
          <p:nvPr>
            <p:ph type="title"/>
          </p:nvPr>
        </p:nvSpPr>
        <p:spPr/>
        <p:txBody>
          <a:bodyPr>
            <a:normAutofit/>
          </a:bodyPr>
          <a:lstStyle/>
          <a:p>
            <a:r>
              <a:rPr lang="en-US" sz="5400" dirty="0">
                <a:latin typeface="Hanley Sans" panose="00000500000000000000" pitchFamily="50" charset="0"/>
              </a:rPr>
              <a:t>God is not mistaken</a:t>
            </a:r>
          </a:p>
        </p:txBody>
      </p:sp>
      <p:sp>
        <p:nvSpPr>
          <p:cNvPr id="5" name="Content Placeholder 4">
            <a:extLst>
              <a:ext uri="{FF2B5EF4-FFF2-40B4-BE49-F238E27FC236}">
                <a16:creationId xmlns:a16="http://schemas.microsoft.com/office/drawing/2014/main" id="{2F7B9B6C-D626-4050-A3A1-15788704E227}"/>
              </a:ext>
            </a:extLst>
          </p:cNvPr>
          <p:cNvSpPr>
            <a:spLocks noGrp="1"/>
          </p:cNvSpPr>
          <p:nvPr>
            <p:ph idx="1"/>
          </p:nvPr>
        </p:nvSpPr>
        <p:spPr>
          <a:xfrm>
            <a:off x="1996750" y="1825625"/>
            <a:ext cx="9357049" cy="4351338"/>
          </a:xfrm>
        </p:spPr>
        <p:txBody>
          <a:bodyPr>
            <a:noAutofit/>
          </a:bodyPr>
          <a:lstStyle/>
          <a:p>
            <a:pPr>
              <a:lnSpc>
                <a:spcPct val="100000"/>
              </a:lnSpc>
              <a:spcBef>
                <a:spcPts val="1200"/>
              </a:spcBef>
            </a:pPr>
            <a:r>
              <a:rPr lang="en-US" sz="4400" b="1" dirty="0">
                <a:latin typeface="Hanley Slim Sans" panose="00000500000000000000" pitchFamily="50" charset="0"/>
              </a:rPr>
              <a:t>This is god’s </a:t>
            </a:r>
            <a:r>
              <a:rPr lang="en-US" sz="4400" b="1" dirty="0">
                <a:latin typeface="Hanley Sans" panose="00000500000000000000" pitchFamily="50" charset="0"/>
              </a:rPr>
              <a:t>right</a:t>
            </a:r>
            <a:r>
              <a:rPr lang="en-US" sz="4400" b="1" dirty="0">
                <a:latin typeface="Hanley Slim Sans" panose="00000500000000000000" pitchFamily="50" charset="0"/>
              </a:rPr>
              <a:t>eous judgement</a:t>
            </a:r>
          </a:p>
          <a:p>
            <a:pPr>
              <a:lnSpc>
                <a:spcPct val="100000"/>
              </a:lnSpc>
              <a:spcBef>
                <a:spcPts val="1200"/>
              </a:spcBef>
            </a:pPr>
            <a:r>
              <a:rPr lang="en-US" sz="4400" b="1" dirty="0">
                <a:latin typeface="Hanley Slim Sans" panose="00000500000000000000" pitchFamily="50" charset="0"/>
              </a:rPr>
              <a:t>They had been chosen through the gospel</a:t>
            </a:r>
          </a:p>
          <a:p>
            <a:pPr>
              <a:lnSpc>
                <a:spcPct val="100000"/>
              </a:lnSpc>
              <a:spcBef>
                <a:spcPts val="1200"/>
              </a:spcBef>
            </a:pPr>
            <a:r>
              <a:rPr lang="en-US" sz="4400" b="1" dirty="0">
                <a:latin typeface="Hanley Slim Sans" panose="00000500000000000000" pitchFamily="50" charset="0"/>
              </a:rPr>
              <a:t>Their response to suffering proved god had chosen righteously.</a:t>
            </a:r>
          </a:p>
          <a:p>
            <a:pPr>
              <a:lnSpc>
                <a:spcPct val="100000"/>
              </a:lnSpc>
              <a:spcBef>
                <a:spcPts val="1200"/>
              </a:spcBef>
            </a:pPr>
            <a:endParaRPr lang="en-US" sz="4400" b="1" dirty="0">
              <a:latin typeface="Hanley Slim Sans" panose="00000500000000000000" pitchFamily="50" charset="0"/>
            </a:endParaRPr>
          </a:p>
        </p:txBody>
      </p:sp>
    </p:spTree>
    <p:extLst>
      <p:ext uri="{BB962C8B-B14F-4D97-AF65-F5344CB8AC3E}">
        <p14:creationId xmlns:p14="http://schemas.microsoft.com/office/powerpoint/2010/main" val="1951441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B45E72-E72C-4967-9AAE-235FFDFB3147}"/>
              </a:ext>
            </a:extLst>
          </p:cNvPr>
          <p:cNvSpPr>
            <a:spLocks noGrp="1"/>
          </p:cNvSpPr>
          <p:nvPr>
            <p:ph type="title"/>
          </p:nvPr>
        </p:nvSpPr>
        <p:spPr>
          <a:xfrm>
            <a:off x="1560545" y="365125"/>
            <a:ext cx="9070910" cy="1325563"/>
          </a:xfrm>
        </p:spPr>
        <p:txBody>
          <a:bodyPr>
            <a:normAutofit/>
          </a:bodyPr>
          <a:lstStyle/>
          <a:p>
            <a:pPr algn="ctr"/>
            <a:r>
              <a:rPr lang="en-US" sz="5400" dirty="0">
                <a:latin typeface="Hanley Sans" panose="00000500000000000000" pitchFamily="50" charset="0"/>
              </a:rPr>
              <a:t>James 1:2-3</a:t>
            </a:r>
          </a:p>
        </p:txBody>
      </p:sp>
      <p:sp>
        <p:nvSpPr>
          <p:cNvPr id="5" name="Content Placeholder 4">
            <a:extLst>
              <a:ext uri="{FF2B5EF4-FFF2-40B4-BE49-F238E27FC236}">
                <a16:creationId xmlns:a16="http://schemas.microsoft.com/office/drawing/2014/main" id="{2F7B9B6C-D626-4050-A3A1-15788704E227}"/>
              </a:ext>
            </a:extLst>
          </p:cNvPr>
          <p:cNvSpPr>
            <a:spLocks noGrp="1"/>
          </p:cNvSpPr>
          <p:nvPr>
            <p:ph idx="1"/>
          </p:nvPr>
        </p:nvSpPr>
        <p:spPr>
          <a:xfrm>
            <a:off x="1560545" y="1825625"/>
            <a:ext cx="9070910" cy="4351338"/>
          </a:xfrm>
        </p:spPr>
        <p:txBody>
          <a:bodyPr>
            <a:normAutofit/>
          </a:bodyPr>
          <a:lstStyle/>
          <a:p>
            <a:pPr marL="0" indent="0" algn="just">
              <a:buNone/>
            </a:pPr>
            <a:r>
              <a:rPr lang="en-US" sz="4000" dirty="0">
                <a:latin typeface="Hanley Slim Sans" panose="00000500000000000000" pitchFamily="50" charset="0"/>
              </a:rPr>
              <a:t>Consider it all joy, my brethren, when you encounter various trials, knowing that the testing of your faith produces endurance. And let endurance have its perfect result, so that you may be perfect and complete, lacking in nothing.</a:t>
            </a:r>
          </a:p>
        </p:txBody>
      </p:sp>
    </p:spTree>
    <p:extLst>
      <p:ext uri="{BB962C8B-B14F-4D97-AF65-F5344CB8AC3E}">
        <p14:creationId xmlns:p14="http://schemas.microsoft.com/office/powerpoint/2010/main" val="1284827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B45E72-E72C-4967-9AAE-235FFDFB3147}"/>
              </a:ext>
            </a:extLst>
          </p:cNvPr>
          <p:cNvSpPr>
            <a:spLocks noGrp="1"/>
          </p:cNvSpPr>
          <p:nvPr>
            <p:ph type="title"/>
          </p:nvPr>
        </p:nvSpPr>
        <p:spPr>
          <a:xfrm>
            <a:off x="1560545" y="365125"/>
            <a:ext cx="9070910" cy="1325563"/>
          </a:xfrm>
        </p:spPr>
        <p:txBody>
          <a:bodyPr>
            <a:normAutofit/>
          </a:bodyPr>
          <a:lstStyle/>
          <a:p>
            <a:pPr algn="ctr"/>
            <a:r>
              <a:rPr lang="en-US" sz="5400" dirty="0">
                <a:latin typeface="Hanley Sans" panose="00000500000000000000" pitchFamily="50" charset="0"/>
              </a:rPr>
              <a:t>I Peter 1:6-7</a:t>
            </a:r>
          </a:p>
        </p:txBody>
      </p:sp>
      <p:sp>
        <p:nvSpPr>
          <p:cNvPr id="5" name="Content Placeholder 4">
            <a:extLst>
              <a:ext uri="{FF2B5EF4-FFF2-40B4-BE49-F238E27FC236}">
                <a16:creationId xmlns:a16="http://schemas.microsoft.com/office/drawing/2014/main" id="{2F7B9B6C-D626-4050-A3A1-15788704E227}"/>
              </a:ext>
            </a:extLst>
          </p:cNvPr>
          <p:cNvSpPr>
            <a:spLocks noGrp="1"/>
          </p:cNvSpPr>
          <p:nvPr>
            <p:ph idx="1"/>
          </p:nvPr>
        </p:nvSpPr>
        <p:spPr>
          <a:xfrm>
            <a:off x="1560545" y="1825625"/>
            <a:ext cx="9070910" cy="4351338"/>
          </a:xfrm>
        </p:spPr>
        <p:txBody>
          <a:bodyPr>
            <a:normAutofit/>
          </a:bodyPr>
          <a:lstStyle/>
          <a:p>
            <a:pPr marL="0" indent="0" algn="just">
              <a:buNone/>
            </a:pPr>
            <a:r>
              <a:rPr lang="en-US" sz="4000" dirty="0">
                <a:latin typeface="Hanley Slim Sans" panose="00000500000000000000" pitchFamily="50" charset="0"/>
              </a:rPr>
              <a:t>In this you greatly rejoice, even though now for a little while, if necessary, you have been distressed by various trials, so that the proof of your faith, being more precious than gold which is perishable, even though tested by fire, may be found to result in praise and glory and honor at the revelation of Jesus Christ</a:t>
            </a:r>
          </a:p>
        </p:txBody>
      </p:sp>
    </p:spTree>
    <p:extLst>
      <p:ext uri="{BB962C8B-B14F-4D97-AF65-F5344CB8AC3E}">
        <p14:creationId xmlns:p14="http://schemas.microsoft.com/office/powerpoint/2010/main" val="79534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B45E72-E72C-4967-9AAE-235FFDFB3147}"/>
              </a:ext>
            </a:extLst>
          </p:cNvPr>
          <p:cNvSpPr>
            <a:spLocks noGrp="1"/>
          </p:cNvSpPr>
          <p:nvPr>
            <p:ph type="title"/>
          </p:nvPr>
        </p:nvSpPr>
        <p:spPr/>
        <p:txBody>
          <a:bodyPr>
            <a:normAutofit/>
          </a:bodyPr>
          <a:lstStyle/>
          <a:p>
            <a:r>
              <a:rPr lang="en-US" sz="5400" dirty="0">
                <a:latin typeface="Hanley Sans" panose="00000500000000000000" pitchFamily="50" charset="0"/>
              </a:rPr>
              <a:t>THERE IS HOPE IN SUFFERING</a:t>
            </a:r>
          </a:p>
        </p:txBody>
      </p:sp>
      <p:sp>
        <p:nvSpPr>
          <p:cNvPr id="5" name="Content Placeholder 4">
            <a:extLst>
              <a:ext uri="{FF2B5EF4-FFF2-40B4-BE49-F238E27FC236}">
                <a16:creationId xmlns:a16="http://schemas.microsoft.com/office/drawing/2014/main" id="{2F7B9B6C-D626-4050-A3A1-15788704E227}"/>
              </a:ext>
            </a:extLst>
          </p:cNvPr>
          <p:cNvSpPr>
            <a:spLocks noGrp="1"/>
          </p:cNvSpPr>
          <p:nvPr>
            <p:ph idx="1"/>
          </p:nvPr>
        </p:nvSpPr>
        <p:spPr>
          <a:xfrm>
            <a:off x="1996750" y="1825625"/>
            <a:ext cx="9357049" cy="4351338"/>
          </a:xfrm>
        </p:spPr>
        <p:txBody>
          <a:bodyPr>
            <a:noAutofit/>
          </a:bodyPr>
          <a:lstStyle/>
          <a:p>
            <a:pPr>
              <a:lnSpc>
                <a:spcPct val="100000"/>
              </a:lnSpc>
              <a:spcBef>
                <a:spcPts val="1200"/>
              </a:spcBef>
            </a:pPr>
            <a:r>
              <a:rPr lang="en-US" sz="4400" b="1" dirty="0">
                <a:latin typeface="Hanley Slim Sans" panose="00000500000000000000" pitchFamily="50" charset="0"/>
              </a:rPr>
              <a:t>THERE IS ONLY ONE JUSTIFIED WAY OF FINDING VENGEANCE AND RELIEF</a:t>
            </a:r>
          </a:p>
          <a:p>
            <a:pPr>
              <a:lnSpc>
                <a:spcPct val="100000"/>
              </a:lnSpc>
              <a:spcBef>
                <a:spcPts val="1200"/>
              </a:spcBef>
            </a:pPr>
            <a:r>
              <a:rPr lang="en-US" sz="4400" b="1" dirty="0">
                <a:latin typeface="Hanley Slim Sans" panose="00000500000000000000" pitchFamily="50" charset="0"/>
              </a:rPr>
              <a:t>God brings justice</a:t>
            </a:r>
          </a:p>
          <a:p>
            <a:pPr>
              <a:lnSpc>
                <a:spcPct val="100000"/>
              </a:lnSpc>
              <a:spcBef>
                <a:spcPts val="1200"/>
              </a:spcBef>
            </a:pPr>
            <a:r>
              <a:rPr lang="en-US" sz="4400" b="1" dirty="0">
                <a:latin typeface="Hanley Slim Sans" panose="00000500000000000000" pitchFamily="50" charset="0"/>
              </a:rPr>
              <a:t>God brings relief</a:t>
            </a:r>
          </a:p>
        </p:txBody>
      </p:sp>
    </p:spTree>
    <p:extLst>
      <p:ext uri="{BB962C8B-B14F-4D97-AF65-F5344CB8AC3E}">
        <p14:creationId xmlns:p14="http://schemas.microsoft.com/office/powerpoint/2010/main" val="1677876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B45E72-E72C-4967-9AAE-235FFDFB3147}"/>
              </a:ext>
            </a:extLst>
          </p:cNvPr>
          <p:cNvSpPr>
            <a:spLocks noGrp="1"/>
          </p:cNvSpPr>
          <p:nvPr>
            <p:ph type="title"/>
          </p:nvPr>
        </p:nvSpPr>
        <p:spPr/>
        <p:txBody>
          <a:bodyPr>
            <a:normAutofit/>
          </a:bodyPr>
          <a:lstStyle/>
          <a:p>
            <a:r>
              <a:rPr lang="en-US" sz="5400" dirty="0">
                <a:latin typeface="Hanley Sans" panose="00000500000000000000" pitchFamily="50" charset="0"/>
              </a:rPr>
              <a:t>through Victory in Jesus</a:t>
            </a:r>
          </a:p>
        </p:txBody>
      </p:sp>
      <p:sp>
        <p:nvSpPr>
          <p:cNvPr id="5" name="Content Placeholder 4">
            <a:extLst>
              <a:ext uri="{FF2B5EF4-FFF2-40B4-BE49-F238E27FC236}">
                <a16:creationId xmlns:a16="http://schemas.microsoft.com/office/drawing/2014/main" id="{2F7B9B6C-D626-4050-A3A1-15788704E227}"/>
              </a:ext>
            </a:extLst>
          </p:cNvPr>
          <p:cNvSpPr>
            <a:spLocks noGrp="1"/>
          </p:cNvSpPr>
          <p:nvPr>
            <p:ph idx="1"/>
          </p:nvPr>
        </p:nvSpPr>
        <p:spPr>
          <a:xfrm>
            <a:off x="1996750" y="1825625"/>
            <a:ext cx="9357049" cy="4351338"/>
          </a:xfrm>
        </p:spPr>
        <p:txBody>
          <a:bodyPr>
            <a:noAutofit/>
          </a:bodyPr>
          <a:lstStyle/>
          <a:p>
            <a:pPr>
              <a:lnSpc>
                <a:spcPct val="100000"/>
              </a:lnSpc>
              <a:spcBef>
                <a:spcPts val="1200"/>
              </a:spcBef>
            </a:pPr>
            <a:r>
              <a:rPr lang="en-US" sz="4400" b="1" dirty="0">
                <a:latin typeface="Hanley Slim Sans" panose="00000500000000000000" pitchFamily="50" charset="0"/>
              </a:rPr>
              <a:t>Judgement has a dual nature as well</a:t>
            </a:r>
          </a:p>
          <a:p>
            <a:pPr>
              <a:lnSpc>
                <a:spcPct val="100000"/>
              </a:lnSpc>
              <a:spcBef>
                <a:spcPts val="1200"/>
              </a:spcBef>
            </a:pPr>
            <a:r>
              <a:rPr lang="en-US" sz="4400" b="1" dirty="0">
                <a:latin typeface="Hanley Slim Sans" panose="00000500000000000000" pitchFamily="50" charset="0"/>
              </a:rPr>
              <a:t>Christs return means both the vengeance of god and the relief of god.</a:t>
            </a:r>
          </a:p>
          <a:p>
            <a:pPr>
              <a:lnSpc>
                <a:spcPct val="100000"/>
              </a:lnSpc>
              <a:spcBef>
                <a:spcPts val="1200"/>
              </a:spcBef>
            </a:pPr>
            <a:r>
              <a:rPr lang="en-US" sz="4400" b="1" dirty="0">
                <a:latin typeface="Hanley Slim Sans" panose="00000500000000000000" pitchFamily="50" charset="0"/>
              </a:rPr>
              <a:t>Both are seen in an eternity…</a:t>
            </a:r>
          </a:p>
          <a:p>
            <a:pPr lvl="1">
              <a:lnSpc>
                <a:spcPct val="100000"/>
              </a:lnSpc>
              <a:spcBef>
                <a:spcPts val="1200"/>
              </a:spcBef>
            </a:pPr>
            <a:r>
              <a:rPr lang="en-US" sz="4000" b="1" dirty="0">
                <a:latin typeface="Hanley Slim Sans" panose="00000500000000000000" pitchFamily="50" charset="0"/>
              </a:rPr>
              <a:t>In the presence of God</a:t>
            </a:r>
          </a:p>
          <a:p>
            <a:pPr lvl="1">
              <a:lnSpc>
                <a:spcPct val="100000"/>
              </a:lnSpc>
              <a:spcBef>
                <a:spcPts val="1200"/>
              </a:spcBef>
            </a:pPr>
            <a:r>
              <a:rPr lang="en-US" sz="4000" b="1" dirty="0">
                <a:latin typeface="Hanley Slim Sans" panose="00000500000000000000" pitchFamily="50" charset="0"/>
              </a:rPr>
              <a:t>Or away from the presence of god</a:t>
            </a:r>
          </a:p>
        </p:txBody>
      </p:sp>
    </p:spTree>
    <p:extLst>
      <p:ext uri="{BB962C8B-B14F-4D97-AF65-F5344CB8AC3E}">
        <p14:creationId xmlns:p14="http://schemas.microsoft.com/office/powerpoint/2010/main" val="60942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B45E72-E72C-4967-9AAE-235FFDFB3147}"/>
              </a:ext>
            </a:extLst>
          </p:cNvPr>
          <p:cNvSpPr>
            <a:spLocks noGrp="1"/>
          </p:cNvSpPr>
          <p:nvPr>
            <p:ph type="title"/>
          </p:nvPr>
        </p:nvSpPr>
        <p:spPr>
          <a:xfrm>
            <a:off x="1560545" y="365125"/>
            <a:ext cx="9070910" cy="1325563"/>
          </a:xfrm>
        </p:spPr>
        <p:txBody>
          <a:bodyPr>
            <a:normAutofit/>
          </a:bodyPr>
          <a:lstStyle/>
          <a:p>
            <a:pPr algn="ctr"/>
            <a:r>
              <a:rPr lang="en-US" sz="5400" dirty="0">
                <a:latin typeface="Hanley Sans" panose="00000500000000000000" pitchFamily="50" charset="0"/>
              </a:rPr>
              <a:t>Romans 1:19-20</a:t>
            </a:r>
          </a:p>
        </p:txBody>
      </p:sp>
      <p:sp>
        <p:nvSpPr>
          <p:cNvPr id="5" name="Content Placeholder 4">
            <a:extLst>
              <a:ext uri="{FF2B5EF4-FFF2-40B4-BE49-F238E27FC236}">
                <a16:creationId xmlns:a16="http://schemas.microsoft.com/office/drawing/2014/main" id="{2F7B9B6C-D626-4050-A3A1-15788704E227}"/>
              </a:ext>
            </a:extLst>
          </p:cNvPr>
          <p:cNvSpPr>
            <a:spLocks noGrp="1"/>
          </p:cNvSpPr>
          <p:nvPr>
            <p:ph idx="1"/>
          </p:nvPr>
        </p:nvSpPr>
        <p:spPr>
          <a:xfrm>
            <a:off x="1560545" y="1825625"/>
            <a:ext cx="9070910" cy="4351338"/>
          </a:xfrm>
        </p:spPr>
        <p:txBody>
          <a:bodyPr>
            <a:normAutofit/>
          </a:bodyPr>
          <a:lstStyle/>
          <a:p>
            <a:pPr marL="0" indent="0" algn="just">
              <a:buNone/>
            </a:pPr>
            <a:r>
              <a:rPr lang="en-US" sz="4000" dirty="0">
                <a:latin typeface="Hanley Slim Sans" panose="00000500000000000000" pitchFamily="50" charset="0"/>
              </a:rPr>
              <a:t>…because that which is known about God is evident within them; for God made it evident to them. For since the creation of the world His invisible attributes, His eternal power and divine nature, have been clearly seen, being understood through what has been made, so that they are without excuse.</a:t>
            </a:r>
          </a:p>
        </p:txBody>
      </p:sp>
    </p:spTree>
    <p:extLst>
      <p:ext uri="{BB962C8B-B14F-4D97-AF65-F5344CB8AC3E}">
        <p14:creationId xmlns:p14="http://schemas.microsoft.com/office/powerpoint/2010/main" val="178637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ticulat CF v2 Heavy"/>
        <a:ea typeface=""/>
        <a:cs typeface=""/>
      </a:majorFont>
      <a:minorFont>
        <a:latin typeface="Articulat CF v2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389</Words>
  <Application>Microsoft Office PowerPoint</Application>
  <PresentationFormat>Widescreen</PresentationFormat>
  <Paragraphs>32</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Articulat CF v2 Heavy</vt:lpstr>
      <vt:lpstr>Articulat CF v2 Medium</vt:lpstr>
      <vt:lpstr>Hanley Sans</vt:lpstr>
      <vt:lpstr>Hanley Slim Sans</vt:lpstr>
      <vt:lpstr>Office Theme</vt:lpstr>
      <vt:lpstr>PowerPoint Presentation</vt:lpstr>
      <vt:lpstr>PowerPoint Presentation</vt:lpstr>
      <vt:lpstr>Thanksgiving &amp; Praise for faith</vt:lpstr>
      <vt:lpstr>God is not mistaken</vt:lpstr>
      <vt:lpstr>James 1:2-3</vt:lpstr>
      <vt:lpstr>I Peter 1:6-7</vt:lpstr>
      <vt:lpstr>THERE IS HOPE IN SUFFERING</vt:lpstr>
      <vt:lpstr>through Victory in Jesus</vt:lpstr>
      <vt:lpstr>Romans 1:19-20</vt:lpstr>
      <vt:lpstr>Purposeful living</vt:lpstr>
      <vt:lpstr>Matthew 11:28-30</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Blevins</dc:creator>
  <cp:lastModifiedBy>Kyle Blevins</cp:lastModifiedBy>
  <cp:revision>6</cp:revision>
  <dcterms:created xsi:type="dcterms:W3CDTF">2020-03-14T19:17:48Z</dcterms:created>
  <dcterms:modified xsi:type="dcterms:W3CDTF">2022-06-09T15:34:16Z</dcterms:modified>
</cp:coreProperties>
</file>