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63AE6-5329-478A-88B4-EBDB4CFCCEFF}" v="7" dt="2022-05-08T12:37:05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A9863AE6-5329-478A-88B4-EBDB4CFCCEFF}"/>
    <pc:docChg chg="modSld">
      <pc:chgData name="Kyle Blevins" userId="f4048cd5465779d3" providerId="LiveId" clId="{A9863AE6-5329-478A-88B4-EBDB4CFCCEFF}" dt="2022-05-08T12:37:05.326" v="6"/>
      <pc:docMkLst>
        <pc:docMk/>
      </pc:docMkLst>
      <pc:sldChg chg="modAnim">
        <pc:chgData name="Kyle Blevins" userId="f4048cd5465779d3" providerId="LiveId" clId="{A9863AE6-5329-478A-88B4-EBDB4CFCCEFF}" dt="2022-05-08T12:26:22" v="4"/>
        <pc:sldMkLst>
          <pc:docMk/>
          <pc:sldMk cId="2591645556" sldId="257"/>
        </pc:sldMkLst>
      </pc:sldChg>
      <pc:sldChg chg="modAnim">
        <pc:chgData name="Kyle Blevins" userId="f4048cd5465779d3" providerId="LiveId" clId="{A9863AE6-5329-478A-88B4-EBDB4CFCCEFF}" dt="2022-05-08T12:37:05.326" v="6"/>
        <pc:sldMkLst>
          <pc:docMk/>
          <pc:sldMk cId="3561512859" sldId="259"/>
        </pc:sldMkLst>
      </pc:sldChg>
      <pc:sldChg chg="modAnim">
        <pc:chgData name="Kyle Blevins" userId="f4048cd5465779d3" providerId="LiveId" clId="{A9863AE6-5329-478A-88B4-EBDB4CFCCEFF}" dt="2022-05-08T12:29:25.983" v="5"/>
        <pc:sldMkLst>
          <pc:docMk/>
          <pc:sldMk cId="396477419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31CC-C430-48A9-B6FC-EBF9454EF21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3ADB-C840-4BD6-B0D9-ABAA913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3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B470EB3-66A5-40B9-B85F-43DA2ECD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353C7D"/>
                </a:solidFill>
                <a:latin typeface="Articulat CF v2 Heavy" panose="00000A00000000000000" pitchFamily="50" charset="0"/>
              </a:rPr>
              <a:t>WHAT WAS THE PURPOSE OF THIS MESSAGE?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0AA7786-9364-4EDA-9C8D-E29D1193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Written to faithful saints</a:t>
            </a:r>
          </a:p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In great affliction</a:t>
            </a:r>
          </a:p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Who were grieved by the loss of their brethren…</a:t>
            </a:r>
          </a:p>
          <a:p>
            <a:endParaRPr lang="en-US" sz="3600" dirty="0">
              <a:solidFill>
                <a:srgbClr val="353C7D"/>
              </a:solidFill>
              <a:latin typeface="Articulat CF v2 Text" panose="00000500000000000000" pitchFamily="50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WE DO NOT WANT YOU TO BE “UNINFORMED”…</a:t>
            </a:r>
          </a:p>
        </p:txBody>
      </p:sp>
    </p:spTree>
    <p:extLst>
      <p:ext uri="{BB962C8B-B14F-4D97-AF65-F5344CB8AC3E}">
        <p14:creationId xmlns:p14="http://schemas.microsoft.com/office/powerpoint/2010/main" val="25916455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B470EB3-66A5-40B9-B85F-43DA2ECD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353C7D"/>
                </a:solidFill>
                <a:latin typeface="Articulat CF v2 Heavy" panose="00000A00000000000000" pitchFamily="50" charset="0"/>
              </a:rPr>
              <a:t>WHAT DID MOST THINK ABOUT LIFE AFTER DEATH?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0AA7786-9364-4EDA-9C8D-E29D1193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Greco-Roman mythology reveals common belief that there was life after death.</a:t>
            </a:r>
          </a:p>
          <a:p>
            <a:pPr lvl="1"/>
            <a:r>
              <a:rPr lang="en-US" sz="32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Acts 17:32 “when they heard of the resurrection…”</a:t>
            </a:r>
          </a:p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A griefless…joyless existence</a:t>
            </a:r>
          </a:p>
        </p:txBody>
      </p:sp>
    </p:spTree>
    <p:extLst>
      <p:ext uri="{BB962C8B-B14F-4D97-AF65-F5344CB8AC3E}">
        <p14:creationId xmlns:p14="http://schemas.microsoft.com/office/powerpoint/2010/main" val="23328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B470EB3-66A5-40B9-B85F-43DA2ECD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353C7D"/>
                </a:solidFill>
                <a:latin typeface="Articulat CF v2 Heavy" panose="00000A00000000000000" pitchFamily="50" charset="0"/>
              </a:rPr>
              <a:t>HOW SHOULD CHRISTIANS THINK?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0AA7786-9364-4EDA-9C8D-E29D1193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If God could bring Jesus back, why not you?</a:t>
            </a:r>
          </a:p>
          <a:p>
            <a:pPr lvl="1"/>
            <a:r>
              <a:rPr lang="en-US" sz="32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I Thessalonians 4:14 “God will bring with Him…”</a:t>
            </a:r>
          </a:p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In I Corinthians 15 we learn Christ is the “first fruits”.</a:t>
            </a:r>
          </a:p>
          <a:p>
            <a:pPr lvl="1"/>
            <a:r>
              <a:rPr lang="en-US" sz="32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Our resurrection will be like His.</a:t>
            </a:r>
          </a:p>
        </p:txBody>
      </p:sp>
    </p:spTree>
    <p:extLst>
      <p:ext uri="{BB962C8B-B14F-4D97-AF65-F5344CB8AC3E}">
        <p14:creationId xmlns:p14="http://schemas.microsoft.com/office/powerpoint/2010/main" val="3561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B470EB3-66A5-40B9-B85F-43DA2ECD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353C7D"/>
                </a:solidFill>
                <a:latin typeface="Articulat CF v2 Heavy" panose="00000A00000000000000" pitchFamily="50" charset="0"/>
              </a:rPr>
              <a:t>HOW SHOULD CHRISTIANS THINK?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0AA7786-9364-4EDA-9C8D-E29D1193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The future of those who rest in Christ…</a:t>
            </a:r>
          </a:p>
          <a:p>
            <a:pPr lvl="1"/>
            <a:r>
              <a:rPr lang="en-US" sz="32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Shout…trumpet…the coming of a King!</a:t>
            </a:r>
          </a:p>
          <a:p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The faithful dead will rest until the King returns.</a:t>
            </a:r>
          </a:p>
          <a:p>
            <a:pPr lvl="1"/>
            <a:r>
              <a:rPr lang="en-US" sz="32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Then we will ALL go to meet Him…together!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353C7D"/>
                </a:solidFill>
                <a:latin typeface="Articulat CF v2 Text" panose="00000500000000000000" pitchFamily="50" charset="0"/>
              </a:rPr>
              <a:t>“…we shall always be with the Lord”</a:t>
            </a:r>
          </a:p>
        </p:txBody>
      </p:sp>
    </p:spTree>
    <p:extLst>
      <p:ext uri="{BB962C8B-B14F-4D97-AF65-F5344CB8AC3E}">
        <p14:creationId xmlns:p14="http://schemas.microsoft.com/office/powerpoint/2010/main" val="39647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4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trips dir="ld"/>
      </p:transition>
    </mc:Choice>
    <mc:Fallback xmlns="">
      <p:transition spd="slow">
        <p:strips dir="l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171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Articulat CF v2 Heavy</vt:lpstr>
      <vt:lpstr>Articulat CF v2 Text</vt:lpstr>
      <vt:lpstr>Calibri</vt:lpstr>
      <vt:lpstr>Calibri Light</vt:lpstr>
      <vt:lpstr>Office Theme</vt:lpstr>
      <vt:lpstr>PowerPoint Presentation</vt:lpstr>
      <vt:lpstr>PowerPoint Presentation</vt:lpstr>
      <vt:lpstr>WHAT WAS THE PURPOSE OF THIS MESSAGE?</vt:lpstr>
      <vt:lpstr>WHAT DID MOST THINK ABOUT LIFE AFTER DEATH?</vt:lpstr>
      <vt:lpstr>HOW SHOULD CHRISTIANS THINK?</vt:lpstr>
      <vt:lpstr>HOW SHOULD CHRISTIANS THINK?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6</cp:revision>
  <dcterms:created xsi:type="dcterms:W3CDTF">2020-01-03T18:52:14Z</dcterms:created>
  <dcterms:modified xsi:type="dcterms:W3CDTF">2022-05-08T12:37:14Z</dcterms:modified>
</cp:coreProperties>
</file>