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E2DAE-91E0-482B-9C8A-E7F944361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42C4B-C603-4C35-A29B-1FBE79978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6FF5-324A-424D-AED1-6BB39A9C5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A84D-8F25-489D-B7C4-7D9A631E0E07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AEB5B-EDA8-4018-A337-9EED69B9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478D3-BE05-40E7-A4D3-B9CBC2AC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340E-1296-4C6F-8CFD-928E940A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6EA5-8B73-4FA7-AEF2-86DF1F69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68187-D8C7-4FC8-9E17-201B0CC4F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54DFA-FAFB-4936-8A6A-8769FF00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A84D-8F25-489D-B7C4-7D9A631E0E07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DCAB8-4121-44D0-87C6-6CACF6E7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7EEC9-3C87-4682-B6FD-40577997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340E-1296-4C6F-8CFD-928E940A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8B99C-DE1A-4D9C-8BFB-EC7F0CBC8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60502-1652-45FD-B2DD-7835A26F2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13B89-B3B4-4335-9673-0484BD78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A84D-8F25-489D-B7C4-7D9A631E0E07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514B4-1CAF-49FA-B794-96FD48B6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58347-6477-477D-9EAD-8B1713E3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340E-1296-4C6F-8CFD-928E940A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5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E886-1BED-4E82-9B12-375E2D25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2B9C3-342E-422D-A429-22D2A5B7D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94DAC-8AC5-435F-BC56-ADD9FED8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A84D-8F25-489D-B7C4-7D9A631E0E07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CB3C1-D92E-47B1-945C-2D39084D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AB77C-B25E-43C5-BB66-3E4B71D5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340E-1296-4C6F-8CFD-928E940A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7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C3DB-F6B8-44BA-AA04-CF389806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68468-4200-4FC9-95CB-48F542EE4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ED9E2-F2F2-41CD-9E49-3D4AF31A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A84D-8F25-489D-B7C4-7D9A631E0E07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6DC23-B8CA-4919-8148-99155AA3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39C26-5AD7-466C-BBFD-DB708D6C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340E-1296-4C6F-8CFD-928E940A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7B10A-C888-49F7-8619-124B867E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1D789-6DF8-4B8F-9675-D5A76EF0D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63AB8-E3F0-45BA-A6D5-4C3653445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33C39-00FB-4021-A53A-74977051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A84D-8F25-489D-B7C4-7D9A631E0E07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48601-A440-447A-A3F8-F45484AA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FFE84-A218-4E1B-AC13-BE830147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340E-1296-4C6F-8CFD-928E940A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7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26362-7218-450D-9B26-441D0417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3AA7B-28F2-4DAC-9F51-35B14B178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840C6-CFF0-4C43-8A6A-3F4353841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5E053-80CB-4297-9FC4-9BA97A442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A3D1E-990C-46CD-A0FF-742F57DAC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469B1-E85D-475D-8C29-F8C6AD69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A84D-8F25-489D-B7C4-7D9A631E0E07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C0A94A-7E66-443D-9FB7-4DE424EA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F497FF-8446-4108-8D22-B89CE5CB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340E-1296-4C6F-8CFD-928E940A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9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46C6-633C-4A81-B929-F7F92040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AD8AF-2766-43FB-9ADC-5096AEA0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A84D-8F25-489D-B7C4-7D9A631E0E07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8C3EA-38CC-4FFC-9459-5A9678221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66134-F858-42B0-B243-54EE6751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340E-1296-4C6F-8CFD-928E940A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2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5C5D17-36FD-423F-9F55-D563F5FA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A84D-8F25-489D-B7C4-7D9A631E0E07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D457B0-6408-4030-B488-32B10D96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B5FFF-8B79-424E-873F-757917F6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340E-1296-4C6F-8CFD-928E940A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6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51BBE-1C7C-4ABA-87A6-E8DFBCEE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358A-46A0-4361-86BB-59A1EDD39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B8893-2C8E-456B-A5BB-5AA5C9E7C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7EF9C-381F-4731-810D-140A8D1E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A84D-8F25-489D-B7C4-7D9A631E0E07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5D8CC-6782-4ACF-8095-D157B459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698A5-F767-42E5-8E66-C314F297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340E-1296-4C6F-8CFD-928E940A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4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DE93-40B5-4666-8877-470C9F726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85DBB-B73E-44A8-8E1E-09B988CE9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DC855-A0DD-405E-9059-1C98D1671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37CA7-91CD-4131-BBAB-2CFED02B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A84D-8F25-489D-B7C4-7D9A631E0E07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B0EFF-66B7-446A-882C-37BE1F0D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B315A-F880-4D7F-9864-18F3257B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340E-1296-4C6F-8CFD-928E940A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4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D9F11-5CD1-45DB-BA2C-5FE042C3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1702C-F735-4847-832C-06F554D81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C58CC-701C-4C4B-A78A-FE19D8170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5A84D-8F25-489D-B7C4-7D9A631E0E07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A29D7-CB54-4626-AC47-FDC18618F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F8E59-678C-4A56-93D8-8252F605B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340E-1296-4C6F-8CFD-928E940A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5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C8BE-D738-4BC5-9F3E-DDC3B7FDE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40B30-4368-4905-BF84-6A4E6F7F14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7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C8BE-D738-4BC5-9F3E-DDC3B7FDE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40B30-4368-4905-BF84-6A4E6F7F14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9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172B1B-A682-48A4-800A-4D9804AA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290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ticulat CF v2 Heavy" panose="00000A00000000000000" pitchFamily="50" charset="0"/>
              </a:rPr>
              <a:t>THE RUN DOWN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6F06B2-0862-4712-A49A-ADF0B796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033"/>
            <a:ext cx="10515600" cy="482893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rticulat CF v2 Medium" panose="00000600000000000000" pitchFamily="50" charset="0"/>
              </a:rPr>
              <a:t>Acts 4:32-37 Joseph aka Barnabas</a:t>
            </a:r>
          </a:p>
          <a:p>
            <a:r>
              <a:rPr lang="en-US" dirty="0">
                <a:solidFill>
                  <a:schemeClr val="bg1"/>
                </a:solidFill>
                <a:latin typeface="Articulat CF v2 Medium" panose="00000600000000000000" pitchFamily="50" charset="0"/>
              </a:rPr>
              <a:t>Acts 9:26-28 Barnabas vital to Saul working in Jerusalem</a:t>
            </a:r>
          </a:p>
          <a:p>
            <a:r>
              <a:rPr lang="en-US" dirty="0">
                <a:solidFill>
                  <a:schemeClr val="bg1"/>
                </a:solidFill>
                <a:latin typeface="Articulat CF v2 Medium" panose="00000600000000000000" pitchFamily="50" charset="0"/>
              </a:rPr>
              <a:t>Acts 11:19-26 Barnabas and Saul sent to Antioch for a year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ticulat CF v2 Medium" panose="00000600000000000000" pitchFamily="50" charset="0"/>
              </a:rPr>
              <a:t>Acts 11:30 They are trusted to bring back a contribution</a:t>
            </a:r>
          </a:p>
          <a:p>
            <a:r>
              <a:rPr lang="en-US" dirty="0">
                <a:solidFill>
                  <a:schemeClr val="bg1"/>
                </a:solidFill>
                <a:latin typeface="Articulat CF v2 Medium" panose="00000600000000000000" pitchFamily="50" charset="0"/>
              </a:rPr>
              <a:t>Acts 13:1-4 Barnabas and Saul chosen by Holy Spirit</a:t>
            </a:r>
          </a:p>
          <a:p>
            <a:r>
              <a:rPr lang="en-US" dirty="0">
                <a:solidFill>
                  <a:schemeClr val="bg1"/>
                </a:solidFill>
                <a:latin typeface="Articulat CF v2 Medium" panose="00000600000000000000" pitchFamily="50" charset="0"/>
              </a:rPr>
              <a:t>HERE BARNABAS BEGINS TO TAKE BACK SEAT TO PAUL</a:t>
            </a:r>
          </a:p>
          <a:p>
            <a:r>
              <a:rPr lang="en-US" dirty="0">
                <a:solidFill>
                  <a:schemeClr val="bg1"/>
                </a:solidFill>
                <a:latin typeface="Articulat CF v2 Medium" panose="00000600000000000000" pitchFamily="50" charset="0"/>
              </a:rPr>
              <a:t>Acts 14 Paul and Barnabas are mistaken as “gods”.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ticulat CF v2 Medium" panose="00000600000000000000" pitchFamily="50" charset="0"/>
              </a:rPr>
              <a:t>Luke refers to Barnabas as an apostle here in Acts 14:14</a:t>
            </a:r>
          </a:p>
          <a:p>
            <a:r>
              <a:rPr lang="en-US" dirty="0">
                <a:solidFill>
                  <a:schemeClr val="bg1"/>
                </a:solidFill>
                <a:latin typeface="Articulat CF v2 Medium" panose="00000600000000000000" pitchFamily="50" charset="0"/>
              </a:rPr>
              <a:t>Acts 15 Paul and Barnabas stand against Judean teachers</a:t>
            </a:r>
          </a:p>
          <a:p>
            <a:r>
              <a:rPr lang="en-US" dirty="0">
                <a:solidFill>
                  <a:schemeClr val="bg1"/>
                </a:solidFill>
                <a:latin typeface="Articulat CF v2 Medium" panose="00000600000000000000" pitchFamily="50" charset="0"/>
              </a:rPr>
              <a:t>Acts 15:36-41 Barnabas parts ways with Paul (Last time we see him in Acts)</a:t>
            </a:r>
          </a:p>
        </p:txBody>
      </p:sp>
    </p:spTree>
    <p:extLst>
      <p:ext uri="{BB962C8B-B14F-4D97-AF65-F5344CB8AC3E}">
        <p14:creationId xmlns:p14="http://schemas.microsoft.com/office/powerpoint/2010/main" val="290517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172B1B-A682-48A4-800A-4D9804AA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2908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Articulat CF v2 Heavy" panose="00000A00000000000000" pitchFamily="50" charset="0"/>
              </a:rPr>
              <a:t>Barnabas </a:t>
            </a:r>
            <a:r>
              <a:rPr lang="en-US" sz="6000" u="sng" dirty="0">
                <a:solidFill>
                  <a:schemeClr val="bg1"/>
                </a:solidFill>
                <a:latin typeface="Articulat CF v2 Heavy" panose="00000A00000000000000" pitchFamily="50" charset="0"/>
              </a:rPr>
              <a:t>LOVED</a:t>
            </a:r>
            <a:r>
              <a:rPr lang="en-US" sz="6000" dirty="0">
                <a:solidFill>
                  <a:schemeClr val="bg1"/>
                </a:solidFill>
                <a:latin typeface="Articulat CF v2 Heavy" panose="00000A00000000000000" pitchFamily="50" charset="0"/>
              </a:rPr>
              <a:t> the Family of God!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6F06B2-0862-4712-A49A-ADF0B796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263"/>
            <a:ext cx="10515600" cy="45366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ticulat CF v2 Medium" panose="00000600000000000000" pitchFamily="50" charset="0"/>
              </a:rPr>
              <a:t>Sacrificially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ticulat CF v2 Medium" panose="00000600000000000000" pitchFamily="50" charset="0"/>
              </a:rPr>
              <a:t>Acts 4:32-37, 9:26-28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ticulat CF v2 Medium" panose="00000600000000000000" pitchFamily="50" charset="0"/>
              </a:rPr>
              <a:t>He sacrificed wealth, respect, potential life</a:t>
            </a:r>
          </a:p>
          <a:p>
            <a:r>
              <a:rPr lang="en-US" sz="3600" dirty="0">
                <a:solidFill>
                  <a:schemeClr val="bg1"/>
                </a:solidFill>
                <a:latin typeface="Articulat CF v2 Medium" panose="00000600000000000000" pitchFamily="50" charset="0"/>
              </a:rPr>
              <a:t>Selflessly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ticulat CF v2 Medium" panose="00000600000000000000" pitchFamily="50" charset="0"/>
              </a:rPr>
              <a:t>Where Barnabas disappears; future leaders appear!</a:t>
            </a:r>
          </a:p>
          <a:p>
            <a:r>
              <a:rPr lang="en-US" sz="3600" dirty="0">
                <a:solidFill>
                  <a:schemeClr val="bg1"/>
                </a:solidFill>
                <a:latin typeface="Articulat CF v2 Medium" panose="00000600000000000000" pitchFamily="50" charset="0"/>
              </a:rPr>
              <a:t>Sometimes Falsely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ticulat CF v2 Medium" panose="00000600000000000000" pitchFamily="50" charset="0"/>
              </a:rPr>
              <a:t>Galatians 2:11-14, II Samuel 12:1-15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ticulat CF v2 Medium" panose="00000600000000000000" pitchFamily="50" charset="0"/>
              </a:rPr>
              <a:t>We must show TRUE love for our family!</a:t>
            </a:r>
          </a:p>
        </p:txBody>
      </p:sp>
    </p:spTree>
    <p:extLst>
      <p:ext uri="{BB962C8B-B14F-4D97-AF65-F5344CB8AC3E}">
        <p14:creationId xmlns:p14="http://schemas.microsoft.com/office/powerpoint/2010/main" val="347843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C8BE-D738-4BC5-9F3E-DDC3B7FDE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40B30-4368-4905-BF84-6A4E6F7F14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5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149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Articulat CF v2 Heavy</vt:lpstr>
      <vt:lpstr>Articulat CF v2 Medium</vt:lpstr>
      <vt:lpstr>Calibri</vt:lpstr>
      <vt:lpstr>Calibri Light</vt:lpstr>
      <vt:lpstr>Office Theme</vt:lpstr>
      <vt:lpstr>PowerPoint Presentation</vt:lpstr>
      <vt:lpstr>PowerPoint Presentation</vt:lpstr>
      <vt:lpstr>THE RUN DOWN</vt:lpstr>
      <vt:lpstr>Barnabas LOVED the Family of God!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2022-04-08T18:27:40Z</dcterms:created>
  <dcterms:modified xsi:type="dcterms:W3CDTF">2022-04-08T18:41:31Z</dcterms:modified>
</cp:coreProperties>
</file>