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4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A9AD-FFFF-43D3-8819-38355820437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9332-FD3E-4192-8576-6D6DD8157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C4CF8-B37D-4B18-BF10-B888DD170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F5E79-2859-4036-8E07-86DD17B5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eet &amp; Salty" pitchFamily="50" charset="0"/>
              </a:rPr>
              <a:t>Preparing for Burial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7E306-7131-4595-BC23-FF34EBCB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2 days until Passover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Jesus is in Bethany with Simon the leper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Jesus is anointed by woman with costly perfume.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300 denarii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“She’s done what she could”</a:t>
            </a:r>
          </a:p>
        </p:txBody>
      </p:sp>
    </p:spTree>
    <p:extLst>
      <p:ext uri="{BB962C8B-B14F-4D97-AF65-F5344CB8AC3E}">
        <p14:creationId xmlns:p14="http://schemas.microsoft.com/office/powerpoint/2010/main" val="25534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F5E79-2859-4036-8E07-86DD17B5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eet &amp; Salty" pitchFamily="50" charset="0"/>
              </a:rPr>
              <a:t>Preparing for Betrayal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7E306-7131-4595-BC23-FF34EBCB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Example of self-indulgence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Contrasts made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Woman remembered for love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Judas remembered for betrayal</a:t>
            </a:r>
          </a:p>
        </p:txBody>
      </p:sp>
    </p:spTree>
    <p:extLst>
      <p:ext uri="{BB962C8B-B14F-4D97-AF65-F5344CB8AC3E}">
        <p14:creationId xmlns:p14="http://schemas.microsoft.com/office/powerpoint/2010/main" val="20202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F5E79-2859-4036-8E07-86DD17B5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eet &amp; Salty" pitchFamily="50" charset="0"/>
              </a:rPr>
              <a:t>Preparing for Passover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7E306-7131-4595-BC23-FF34EBCB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Everything is set for the sacrifice of the Passover Lamb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Jesus is in control!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“One of you will betray Me”</a:t>
            </a:r>
          </a:p>
        </p:txBody>
      </p:sp>
    </p:spTree>
    <p:extLst>
      <p:ext uri="{BB962C8B-B14F-4D97-AF65-F5344CB8AC3E}">
        <p14:creationId xmlns:p14="http://schemas.microsoft.com/office/powerpoint/2010/main" val="30264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F5E79-2859-4036-8E07-86DD17B5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999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eet &amp; Salty" pitchFamily="50" charset="0"/>
              </a:rPr>
              <a:t>Psalm 41:9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7E306-7131-4595-BC23-FF34EBCB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148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Even my close friend in whom I trusted, who ate my bread, has lifted up his heel against me</a:t>
            </a:r>
          </a:p>
        </p:txBody>
      </p:sp>
    </p:spTree>
    <p:extLst>
      <p:ext uri="{BB962C8B-B14F-4D97-AF65-F5344CB8AC3E}">
        <p14:creationId xmlns:p14="http://schemas.microsoft.com/office/powerpoint/2010/main" val="270901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F5E79-2859-4036-8E07-86DD17B5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eet &amp; Salty" pitchFamily="50" charset="0"/>
              </a:rPr>
              <a:t>Preparing for Passover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7E306-7131-4595-BC23-FF34EBCB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Everything is set for the sacrifice of the Passover Lamb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Jesus is in control!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“One of you will betray Me”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It’s not a strange character, it’s a close friend!</a:t>
            </a:r>
          </a:p>
        </p:txBody>
      </p:sp>
    </p:spTree>
    <p:extLst>
      <p:ext uri="{BB962C8B-B14F-4D97-AF65-F5344CB8AC3E}">
        <p14:creationId xmlns:p14="http://schemas.microsoft.com/office/powerpoint/2010/main" val="269806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F5E79-2859-4036-8E07-86DD17B5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999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eet &amp; Salty" pitchFamily="50" charset="0"/>
              </a:rPr>
              <a:t>Two contrasts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7E306-7131-4595-BC23-FF34EBCB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16753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The woman who considered what she could give for Jesus to do what she could do.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The APOSTLE who considered what he could get for Jesus to do what he wanted.</a:t>
            </a:r>
          </a:p>
        </p:txBody>
      </p:sp>
    </p:spTree>
    <p:extLst>
      <p:ext uri="{BB962C8B-B14F-4D97-AF65-F5344CB8AC3E}">
        <p14:creationId xmlns:p14="http://schemas.microsoft.com/office/powerpoint/2010/main" val="368689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9332-FD3E-4192-8576-6D6DD8157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C4CF8-B37D-4B18-BF10-B888DD170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29412"/>
      </p:ext>
    </p:extLst>
  </p:cSld>
  <p:clrMapOvr>
    <a:masterClrMapping/>
  </p:clrMapOvr>
</p:sld>
</file>

<file path=ppt/theme/theme1.xml><?xml version="1.0" encoding="utf-8"?>
<a:theme xmlns:a="http://schemas.openxmlformats.org/drawingml/2006/main" name="4_3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 Default" id="{CB56E62C-E179-40DA-A4B9-7070FB0B2E3B}" vid="{18B376D3-403E-4C81-B341-C293CBD034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</TotalTime>
  <Words>170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Articulat CF v2 Bold</vt:lpstr>
      <vt:lpstr>Calibri</vt:lpstr>
      <vt:lpstr>Calibri Light</vt:lpstr>
      <vt:lpstr>Sweet &amp; Salty</vt:lpstr>
      <vt:lpstr>4_3 Default</vt:lpstr>
      <vt:lpstr>PowerPoint Presentation</vt:lpstr>
      <vt:lpstr>Preparing for Burial</vt:lpstr>
      <vt:lpstr>Preparing for Betrayal</vt:lpstr>
      <vt:lpstr>Preparing for Passover</vt:lpstr>
      <vt:lpstr>Psalm 41:9</vt:lpstr>
      <vt:lpstr>Preparing for Passover</vt:lpstr>
      <vt:lpstr>Two contrasts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2021-11-17T19:57:36Z</dcterms:created>
  <dcterms:modified xsi:type="dcterms:W3CDTF">2021-11-17T20:50:28Z</dcterms:modified>
</cp:coreProperties>
</file>