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A3D6E-55EF-4E04-8432-9F99B9710F9B}" v="4" dt="2021-11-13T22:10:51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1FEA3D6E-55EF-4E04-8432-9F99B9710F9B}"/>
    <pc:docChg chg="modSld">
      <pc:chgData name="Kyle Blevins" userId="f4048cd5465779d3" providerId="LiveId" clId="{1FEA3D6E-55EF-4E04-8432-9F99B9710F9B}" dt="2021-11-13T22:10:51.576" v="3"/>
      <pc:docMkLst>
        <pc:docMk/>
      </pc:docMkLst>
      <pc:sldChg chg="setBg">
        <pc:chgData name="Kyle Blevins" userId="f4048cd5465779d3" providerId="LiveId" clId="{1FEA3D6E-55EF-4E04-8432-9F99B9710F9B}" dt="2021-11-13T22:10:40.086" v="1"/>
        <pc:sldMkLst>
          <pc:docMk/>
          <pc:sldMk cId="1019152530" sldId="256"/>
        </pc:sldMkLst>
      </pc:sldChg>
      <pc:sldChg chg="setBg">
        <pc:chgData name="Kyle Blevins" userId="f4048cd5465779d3" providerId="LiveId" clId="{1FEA3D6E-55EF-4E04-8432-9F99B9710F9B}" dt="2021-11-13T22:10:51.576" v="3"/>
        <pc:sldMkLst>
          <pc:docMk/>
          <pc:sldMk cId="2565207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A9AD-FFFF-43D3-8819-38355820437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56AA-7AD6-43AA-82F1-B322CEDAC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B8104-12ED-440D-AD54-E41254CDB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7F32-9D20-4BEF-A39F-2E59CBD3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Text" panose="00000500000000000000" pitchFamily="50" charset="0"/>
              </a:rPr>
              <a:t>THE LETTER TO THE EPHESIANS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BEEE51-067A-4668-A837-0B2BA1B4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836"/>
            <a:ext cx="7886700" cy="505012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ticulat CF v2 Text" panose="00000500000000000000" pitchFamily="50" charset="0"/>
              </a:rPr>
              <a:t>Written around 62 AD</a:t>
            </a:r>
          </a:p>
          <a:p>
            <a:r>
              <a:rPr lang="en-US" sz="3600" dirty="0">
                <a:latin typeface="Articulat CF v2 Text" panose="00000500000000000000" pitchFamily="50" charset="0"/>
              </a:rPr>
              <a:t>Our central focus will be on Identity</a:t>
            </a:r>
          </a:p>
          <a:p>
            <a:r>
              <a:rPr lang="en-US" sz="3600" dirty="0">
                <a:latin typeface="Articulat CF v2 Text" panose="00000500000000000000" pitchFamily="50" charset="0"/>
              </a:rPr>
              <a:t>Contains themes of God’s love</a:t>
            </a:r>
          </a:p>
          <a:p>
            <a:pPr lvl="1"/>
            <a:r>
              <a:rPr lang="en-US" sz="3200" dirty="0">
                <a:latin typeface="Articulat CF v2 Text" panose="00000500000000000000" pitchFamily="50" charset="0"/>
              </a:rPr>
              <a:t>1:5, 1:7, 2:4-5</a:t>
            </a:r>
          </a:p>
          <a:p>
            <a:r>
              <a:rPr lang="en-US" sz="3600" dirty="0">
                <a:latin typeface="Articulat CF v2 Text" panose="00000500000000000000" pitchFamily="50" charset="0"/>
              </a:rPr>
              <a:t>But also our love as displayed through unity</a:t>
            </a:r>
          </a:p>
          <a:p>
            <a:pPr lvl="1"/>
            <a:r>
              <a:rPr lang="en-US" sz="3200" dirty="0">
                <a:latin typeface="Articulat CF v2 Text" panose="00000500000000000000" pitchFamily="50" charset="0"/>
              </a:rPr>
              <a:t>Church 4:11-13</a:t>
            </a:r>
          </a:p>
          <a:p>
            <a:pPr lvl="1"/>
            <a:r>
              <a:rPr lang="en-US" sz="3200" dirty="0">
                <a:latin typeface="Articulat CF v2 Text" panose="00000500000000000000" pitchFamily="50" charset="0"/>
              </a:rPr>
              <a:t>Family 5:22-6:4</a:t>
            </a:r>
          </a:p>
          <a:p>
            <a:pPr lvl="1"/>
            <a:r>
              <a:rPr lang="en-US" sz="3200" dirty="0">
                <a:latin typeface="Articulat CF v2 Text" panose="00000500000000000000" pitchFamily="50" charset="0"/>
              </a:rPr>
              <a:t>Moral Conduct 5:1-13</a:t>
            </a:r>
          </a:p>
        </p:txBody>
      </p:sp>
    </p:spTree>
    <p:extLst>
      <p:ext uri="{BB962C8B-B14F-4D97-AF65-F5344CB8AC3E}">
        <p14:creationId xmlns:p14="http://schemas.microsoft.com/office/powerpoint/2010/main" val="40029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7F32-9D20-4BEF-A39F-2E59CBD3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Text" panose="00000500000000000000" pitchFamily="50" charset="0"/>
              </a:rPr>
              <a:t>THE LETTER TO THE EPHESIANS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BEEE51-067A-4668-A837-0B2BA1B4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836"/>
            <a:ext cx="7886700" cy="505012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ticulat CF v2 Text" panose="00000500000000000000" pitchFamily="50" charset="0"/>
              </a:rPr>
              <a:t>Revelation 2:1-7 addresses Ephesus church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Disregarded teachers with no authority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Committed to righteous thinking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Suffered persecution</a:t>
            </a:r>
          </a:p>
          <a:p>
            <a:r>
              <a:rPr lang="en-US" sz="3200" dirty="0">
                <a:latin typeface="Articulat CF v2 Text" panose="00000500000000000000" pitchFamily="50" charset="0"/>
              </a:rPr>
              <a:t>But had left first love (4)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Possibly had left the love of God and the way they demonstrated that to others.</a:t>
            </a:r>
          </a:p>
        </p:txBody>
      </p:sp>
    </p:spTree>
    <p:extLst>
      <p:ext uri="{BB962C8B-B14F-4D97-AF65-F5344CB8AC3E}">
        <p14:creationId xmlns:p14="http://schemas.microsoft.com/office/powerpoint/2010/main" val="6112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7F32-9D20-4BEF-A39F-2E59CBD3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Text" panose="00000500000000000000" pitchFamily="50" charset="0"/>
              </a:rPr>
              <a:t>THE LETTER TO THE EPHESIANS</a:t>
            </a:r>
          </a:p>
        </p:txBody>
      </p:sp>
      <p:pic>
        <p:nvPicPr>
          <p:cNvPr id="3" name="Content Placeholder 2" descr="Map&#10;&#10;Description automatically generated">
            <a:extLst>
              <a:ext uri="{FF2B5EF4-FFF2-40B4-BE49-F238E27FC236}">
                <a16:creationId xmlns:a16="http://schemas.microsoft.com/office/drawing/2014/main" id="{E7C3EDC9-6AB1-4DAD-9830-38DDD663B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84" y="1029811"/>
            <a:ext cx="3875071" cy="4396353"/>
          </a:xfrm>
        </p:spPr>
      </p:pic>
    </p:spTree>
    <p:extLst>
      <p:ext uri="{BB962C8B-B14F-4D97-AF65-F5344CB8AC3E}">
        <p14:creationId xmlns:p14="http://schemas.microsoft.com/office/powerpoint/2010/main" val="2023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7F32-9D20-4BEF-A39F-2E59CBD3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Text" panose="00000500000000000000" pitchFamily="50" charset="0"/>
              </a:rPr>
              <a:t>THE LETTER TO THE EPHESIANS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637CAD2-335C-49BE-B4CA-66CA4B36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38606" r="27380" b="18750"/>
          <a:stretch>
            <a:fillRect/>
          </a:stretch>
        </p:blipFill>
        <p:spPr>
          <a:xfrm>
            <a:off x="4372283" y="1029811"/>
            <a:ext cx="3875071" cy="4396352"/>
          </a:xfrm>
          <a:custGeom>
            <a:avLst/>
            <a:gdLst>
              <a:gd name="connsiteX0" fmla="*/ 0 w 4461164"/>
              <a:gd name="connsiteY0" fmla="*/ 0 h 4461164"/>
              <a:gd name="connsiteX1" fmla="*/ 4461164 w 4461164"/>
              <a:gd name="connsiteY1" fmla="*/ 0 h 4461164"/>
              <a:gd name="connsiteX2" fmla="*/ 4461164 w 4461164"/>
              <a:gd name="connsiteY2" fmla="*/ 4461164 h 4461164"/>
              <a:gd name="connsiteX3" fmla="*/ 0 w 4461164"/>
              <a:gd name="connsiteY3" fmla="*/ 4461164 h 44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1164" h="4461164">
                <a:moveTo>
                  <a:pt x="0" y="0"/>
                </a:moveTo>
                <a:lnTo>
                  <a:pt x="4461164" y="0"/>
                </a:lnTo>
                <a:lnTo>
                  <a:pt x="4461164" y="4461164"/>
                </a:lnTo>
                <a:lnTo>
                  <a:pt x="0" y="4461164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A7B25-BB3A-4461-8DD9-2A7479B44B30}"/>
              </a:ext>
            </a:extLst>
          </p:cNvPr>
          <p:cNvSpPr txBox="1"/>
          <p:nvPr/>
        </p:nvSpPr>
        <p:spPr>
          <a:xfrm>
            <a:off x="628650" y="1029811"/>
            <a:ext cx="3743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ticulat CF v2 Text" panose="00000500000000000000" pitchFamily="50" charset="0"/>
              </a:rPr>
              <a:t>Wealthy 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ticulat CF v2 Text" panose="00000500000000000000" pitchFamily="50" charset="0"/>
              </a:rPr>
              <a:t>Center of politics and religion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ticulat CF v2 Text" panose="00000500000000000000" pitchFamily="50" charset="0"/>
              </a:rPr>
              <a:t>High population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ticulat CF v2 Text" panose="00000500000000000000" pitchFamily="50" charset="0"/>
              </a:rPr>
              <a:t>Diverse beliefs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ticulat CF v2 Text" panose="00000500000000000000" pitchFamily="50" charset="0"/>
              </a:rPr>
              <a:t>Lucrative business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9483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7F32-9D20-4BEF-A39F-2E59CBD3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Autofit/>
          </a:bodyPr>
          <a:lstStyle/>
          <a:p>
            <a:r>
              <a:rPr lang="en-US" dirty="0">
                <a:latin typeface="Articulat CF v2 Heavy" panose="00000A00000000000000" pitchFamily="50" charset="0"/>
              </a:rPr>
              <a:t>CHRISTIAN, REMEMBER WHO YOU 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BEEE51-067A-4668-A837-0B2BA1B4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693"/>
            <a:ext cx="7886700" cy="470327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ticulat CF v2 Text" panose="00000500000000000000" pitchFamily="50" charset="0"/>
              </a:rPr>
              <a:t>You are a SAINT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G40 </a:t>
            </a:r>
            <a:r>
              <a:rPr lang="en-US" sz="2800" dirty="0" err="1">
                <a:latin typeface="Articulat CF v2 Text" panose="00000500000000000000" pitchFamily="50" charset="0"/>
              </a:rPr>
              <a:t>hagios</a:t>
            </a:r>
            <a:r>
              <a:rPr lang="en-US" sz="2800" dirty="0">
                <a:latin typeface="Articulat CF v2 Text" panose="00000500000000000000" pitchFamily="50" charset="0"/>
              </a:rPr>
              <a:t> – holy (Matthew 24:15)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Set apart, called out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Ephesians 4:1</a:t>
            </a:r>
          </a:p>
          <a:p>
            <a:r>
              <a:rPr lang="en-US" sz="3200" dirty="0">
                <a:latin typeface="Articulat CF v2 Text" panose="00000500000000000000" pitchFamily="50" charset="0"/>
              </a:rPr>
              <a:t>You are FAITHFUL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G4103 </a:t>
            </a:r>
            <a:r>
              <a:rPr lang="en-US" sz="2800" dirty="0" err="1">
                <a:latin typeface="Articulat CF v2 Text" panose="00000500000000000000" pitchFamily="50" charset="0"/>
              </a:rPr>
              <a:t>pistos</a:t>
            </a:r>
            <a:r>
              <a:rPr lang="en-US" sz="2800" dirty="0">
                <a:latin typeface="Articulat CF v2 Text" panose="00000500000000000000" pitchFamily="50" charset="0"/>
              </a:rPr>
              <a:t> – trusting, believing, persuaded</a:t>
            </a:r>
          </a:p>
          <a:p>
            <a:pPr lvl="1"/>
            <a:r>
              <a:rPr lang="en-US" sz="2800" dirty="0">
                <a:latin typeface="Articulat CF v2 Text" panose="00000500000000000000" pitchFamily="50" charset="0"/>
              </a:rPr>
              <a:t>Romans 1:17, Habakkuk 3:16-19</a:t>
            </a:r>
          </a:p>
        </p:txBody>
      </p:sp>
    </p:spTree>
    <p:extLst>
      <p:ext uri="{BB962C8B-B14F-4D97-AF65-F5344CB8AC3E}">
        <p14:creationId xmlns:p14="http://schemas.microsoft.com/office/powerpoint/2010/main" val="33765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56AA-7AD6-43AA-82F1-B322CEDAC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B8104-12ED-440D-AD54-E41254CDB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 Default" id="{CB56E62C-E179-40DA-A4B9-7070FB0B2E3B}" vid="{18B376D3-403E-4C81-B341-C293CBD034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</TotalTime>
  <Words>151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Articulat CF v2 Heavy</vt:lpstr>
      <vt:lpstr>Articulat CF v2 Text</vt:lpstr>
      <vt:lpstr>Calibri</vt:lpstr>
      <vt:lpstr>Calibri Light</vt:lpstr>
      <vt:lpstr>4_3 Default</vt:lpstr>
      <vt:lpstr>PowerPoint Presentation</vt:lpstr>
      <vt:lpstr>THE LETTER TO THE EPHESIANS</vt:lpstr>
      <vt:lpstr>THE LETTER TO THE EPHESIANS</vt:lpstr>
      <vt:lpstr>THE LETTER TO THE EPHESIANS</vt:lpstr>
      <vt:lpstr>THE LETTER TO THE EPHESIANS</vt:lpstr>
      <vt:lpstr>CHRISTIAN, REMEMBER WHO YOU 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2021-11-12T21:06:31Z</dcterms:created>
  <dcterms:modified xsi:type="dcterms:W3CDTF">2021-11-13T22:10:57Z</dcterms:modified>
</cp:coreProperties>
</file>