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A8"/>
    <a:srgbClr val="0271B9"/>
    <a:srgbClr val="015289"/>
    <a:srgbClr val="383D59"/>
    <a:srgbClr val="009BDD"/>
    <a:srgbClr val="15449C"/>
    <a:srgbClr val="196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C7DF9-89A4-4728-B072-0CB63851CAB4}" v="8" dt="2024-01-20T14:46:58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605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C5EC7DF9-89A4-4728-B072-0CB63851CAB4}"/>
    <pc:docChg chg="modSld">
      <pc:chgData name="Kyle Blevins" userId="f4048cd5465779d3" providerId="LiveId" clId="{C5EC7DF9-89A4-4728-B072-0CB63851CAB4}" dt="2024-01-20T14:46:58.450" v="5" actId="207"/>
      <pc:docMkLst>
        <pc:docMk/>
      </pc:docMkLst>
      <pc:sldChg chg="modSp modAnim">
        <pc:chgData name="Kyle Blevins" userId="f4048cd5465779d3" providerId="LiveId" clId="{C5EC7DF9-89A4-4728-B072-0CB63851CAB4}" dt="2024-01-20T14:46:58.450" v="5" actId="207"/>
        <pc:sldMkLst>
          <pc:docMk/>
          <pc:sldMk cId="2828179456" sldId="259"/>
        </pc:sldMkLst>
        <pc:spChg chg="mod">
          <ac:chgData name="Kyle Blevins" userId="f4048cd5465779d3" providerId="LiveId" clId="{C5EC7DF9-89A4-4728-B072-0CB63851CAB4}" dt="2024-01-20T14:46:58.450" v="5" actId="207"/>
          <ac:spMkLst>
            <pc:docMk/>
            <pc:sldMk cId="2828179456" sldId="259"/>
            <ac:spMk id="15" creationId="{63DFA574-EBEE-9FD7-4357-F141C6ECA3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B89C1-6767-BBAA-852B-F204BF0D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B89C1-6767-BBAA-852B-F204BF0D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274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34455"/>
            <a:ext cx="12192000" cy="2387600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006CA8"/>
                </a:solidFill>
              </a:rPr>
              <a:t>HAVE YOU KNOWN GOD?</a:t>
            </a:r>
          </a:p>
        </p:txBody>
      </p:sp>
    </p:spTree>
    <p:extLst>
      <p:ext uri="{BB962C8B-B14F-4D97-AF65-F5344CB8AC3E}">
        <p14:creationId xmlns:p14="http://schemas.microsoft.com/office/powerpoint/2010/main" val="422508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B89C1-6767-BBAA-852B-F204BF0D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47140"/>
            <a:ext cx="12192000" cy="274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112685"/>
            <a:ext cx="12192000" cy="2387600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006CA8"/>
                </a:solidFill>
              </a:rPr>
              <a:t>HAVE YOU KNOWN GOD?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8FD51-6855-7675-1F63-3B26C39CAB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163FB-7AB6-C8FF-0296-7B587F79C3A6}"/>
              </a:ext>
            </a:extLst>
          </p:cNvPr>
          <p:cNvGrpSpPr/>
          <p:nvPr/>
        </p:nvGrpSpPr>
        <p:grpSpPr>
          <a:xfrm>
            <a:off x="457195" y="557313"/>
            <a:ext cx="11277611" cy="2656120"/>
            <a:chOff x="359216" y="600857"/>
            <a:chExt cx="11277611" cy="26561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4D6855-D8CE-428B-63BC-4A86953B23FC}"/>
                </a:ext>
              </a:extLst>
            </p:cNvPr>
            <p:cNvSpPr/>
            <p:nvPr/>
          </p:nvSpPr>
          <p:spPr>
            <a:xfrm>
              <a:off x="1894113" y="600857"/>
              <a:ext cx="9742714" cy="794660"/>
            </a:xfrm>
            <a:custGeom>
              <a:avLst/>
              <a:gdLst>
                <a:gd name="connsiteX0" fmla="*/ 0 w 9742714"/>
                <a:gd name="connsiteY0" fmla="*/ 0 h 794660"/>
                <a:gd name="connsiteX1" fmla="*/ 9742714 w 9742714"/>
                <a:gd name="connsiteY1" fmla="*/ 0 h 794660"/>
                <a:gd name="connsiteX2" fmla="*/ 9742714 w 9742714"/>
                <a:gd name="connsiteY2" fmla="*/ 794660 h 794660"/>
                <a:gd name="connsiteX3" fmla="*/ 1045208 w 9742714"/>
                <a:gd name="connsiteY3" fmla="*/ 794660 h 794660"/>
                <a:gd name="connsiteX4" fmla="*/ 1042062 w 9742714"/>
                <a:gd name="connsiteY4" fmla="*/ 784525 h 794660"/>
                <a:gd name="connsiteX5" fmla="*/ 117363 w 9742714"/>
                <a:gd name="connsiteY5" fmla="*/ 26097 h 794660"/>
                <a:gd name="connsiteX6" fmla="*/ 0 w 9742714"/>
                <a:gd name="connsiteY6" fmla="*/ 8185 h 79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2714" h="794660">
                  <a:moveTo>
                    <a:pt x="0" y="0"/>
                  </a:moveTo>
                  <a:lnTo>
                    <a:pt x="9742714" y="0"/>
                  </a:lnTo>
                  <a:lnTo>
                    <a:pt x="9742714" y="794660"/>
                  </a:lnTo>
                  <a:lnTo>
                    <a:pt x="1045208" y="794660"/>
                  </a:lnTo>
                  <a:lnTo>
                    <a:pt x="1042062" y="784525"/>
                  </a:lnTo>
                  <a:cubicBezTo>
                    <a:pt x="879561" y="400332"/>
                    <a:pt x="535458" y="111652"/>
                    <a:pt x="117363" y="26097"/>
                  </a:cubicBezTo>
                  <a:lnTo>
                    <a:pt x="0" y="8185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6C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/>
              <a:r>
                <a:rPr lang="en-US" sz="4400" dirty="0">
                  <a:solidFill>
                    <a:srgbClr val="006CA8"/>
                  </a:solidFill>
                  <a:latin typeface="+mj-lt"/>
                </a:rPr>
                <a:t>QUESTIONS NOT BEING ASKED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88552B4-96B6-CD45-A1AE-EFCB3C0E0966}"/>
                </a:ext>
              </a:extLst>
            </p:cNvPr>
            <p:cNvSpPr/>
            <p:nvPr/>
          </p:nvSpPr>
          <p:spPr>
            <a:xfrm>
              <a:off x="359216" y="687944"/>
              <a:ext cx="2569033" cy="256903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6C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A65AEE-E0FE-36AE-0904-6B558A7B8113}"/>
              </a:ext>
            </a:extLst>
          </p:cNvPr>
          <p:cNvSpPr txBox="1"/>
          <p:nvPr/>
        </p:nvSpPr>
        <p:spPr>
          <a:xfrm>
            <a:off x="903504" y="198087"/>
            <a:ext cx="15131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006CA8"/>
                </a:solidFill>
                <a:latin typeface="+mj-lt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43700-A5CB-D92A-FD48-F95EF5AF96DA}"/>
              </a:ext>
            </a:extLst>
          </p:cNvPr>
          <p:cNvSpPr txBox="1"/>
          <p:nvPr/>
        </p:nvSpPr>
        <p:spPr>
          <a:xfrm>
            <a:off x="3320123" y="2368898"/>
            <a:ext cx="82622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15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have a knowledge about God?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15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 what it means to be godly?</a:t>
            </a:r>
          </a:p>
        </p:txBody>
      </p:sp>
    </p:spTree>
    <p:extLst>
      <p:ext uri="{BB962C8B-B14F-4D97-AF65-F5344CB8AC3E}">
        <p14:creationId xmlns:p14="http://schemas.microsoft.com/office/powerpoint/2010/main" val="151897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B89C1-6767-BBAA-852B-F204BF0D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716013"/>
            <a:ext cx="12192000" cy="27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F8FD51-6855-7675-1F63-3B26C39CABA2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006936-EBF6-32BA-C661-CE1D9D59C596}"/>
              </a:ext>
            </a:extLst>
          </p:cNvPr>
          <p:cNvGrpSpPr/>
          <p:nvPr/>
        </p:nvGrpSpPr>
        <p:grpSpPr>
          <a:xfrm>
            <a:off x="315678" y="-182920"/>
            <a:ext cx="2569033" cy="3154710"/>
            <a:chOff x="457195" y="121888"/>
            <a:chExt cx="2569033" cy="31547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587A7A-FF84-2B81-D793-1254FD71C202}"/>
                </a:ext>
              </a:extLst>
            </p:cNvPr>
            <p:cNvSpPr/>
            <p:nvPr/>
          </p:nvSpPr>
          <p:spPr>
            <a:xfrm>
              <a:off x="457195" y="545357"/>
              <a:ext cx="2569033" cy="2569033"/>
            </a:xfrm>
            <a:prstGeom prst="ellipse">
              <a:avLst/>
            </a:prstGeom>
            <a:solidFill>
              <a:srgbClr val="006CA8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5804AB-8607-543B-13FE-953457D9B8ED}"/>
                </a:ext>
              </a:extLst>
            </p:cNvPr>
            <p:cNvSpPr txBox="1"/>
            <p:nvPr/>
          </p:nvSpPr>
          <p:spPr>
            <a:xfrm>
              <a:off x="778324" y="121888"/>
              <a:ext cx="151311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EFA9D8A-F1F6-963E-30D2-BA3262E9B096}"/>
              </a:ext>
            </a:extLst>
          </p:cNvPr>
          <p:cNvSpPr txBox="1"/>
          <p:nvPr/>
        </p:nvSpPr>
        <p:spPr>
          <a:xfrm>
            <a:off x="2894731" y="229656"/>
            <a:ext cx="9003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6CA8"/>
                </a:solidFill>
                <a:latin typeface="+mj-lt"/>
              </a:rPr>
              <a:t>EVIDENCES OF PEOPLE WHO KNOW GOD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DF171A-F65A-0FC6-9D2A-3CF91F7F2033}"/>
              </a:ext>
            </a:extLst>
          </p:cNvPr>
          <p:cNvSpPr txBox="1"/>
          <p:nvPr/>
        </p:nvSpPr>
        <p:spPr>
          <a:xfrm>
            <a:off x="2873829" y="2068281"/>
            <a:ext cx="8556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15289"/>
                </a:solidFill>
              </a:rPr>
              <a:t>THOSE WHO KNOW GOD…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FA574-EBEE-9FD7-4357-F141C6ECA346}"/>
              </a:ext>
            </a:extLst>
          </p:cNvPr>
          <p:cNvSpPr txBox="1"/>
          <p:nvPr/>
        </p:nvSpPr>
        <p:spPr>
          <a:xfrm>
            <a:off x="2209802" y="2841178"/>
            <a:ext cx="11016343" cy="364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C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strength and take action for Him!</a:t>
            </a:r>
          </a:p>
          <a:p>
            <a:pPr marL="742950" lvl="1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C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11:32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15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 it in their thoughts about Him!</a:t>
            </a:r>
          </a:p>
          <a:p>
            <a:pPr marL="742950" lvl="1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5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4:25-26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C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it in </a:t>
            </a:r>
            <a:r>
              <a:rPr lang="en-US" sz="4000" dirty="0">
                <a:solidFill>
                  <a:srgbClr val="006C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BOLD</a:t>
            </a:r>
            <a:r>
              <a:rPr lang="en-US" sz="4000" dirty="0">
                <a:solidFill>
                  <a:srgbClr val="006C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ways!</a:t>
            </a:r>
          </a:p>
          <a:p>
            <a:pPr marL="742950" lvl="1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C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3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15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contentment in their life!</a:t>
            </a:r>
          </a:p>
          <a:p>
            <a:pPr marL="742950" lvl="1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5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3:16-18</a:t>
            </a:r>
          </a:p>
        </p:txBody>
      </p:sp>
    </p:spTree>
    <p:extLst>
      <p:ext uri="{BB962C8B-B14F-4D97-AF65-F5344CB8AC3E}">
        <p14:creationId xmlns:p14="http://schemas.microsoft.com/office/powerpoint/2010/main" val="282817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F8FD51-6855-7675-1F63-3B26C39CAB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B89C1-6767-BBAA-852B-F204BF0D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574000"/>
            <a:ext cx="12192000" cy="27432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1E199A5-A7E0-D78C-52DF-2DDC6516D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649</TotalTime>
  <Words>81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Articulat CF v2 Heavy</vt:lpstr>
      <vt:lpstr>Articulat CF v2 Medium</vt:lpstr>
      <vt:lpstr>Office Theme</vt:lpstr>
      <vt:lpstr>PowerPoint Presentation</vt:lpstr>
      <vt:lpstr>HAVE YOU KNOWN GOD?</vt:lpstr>
      <vt:lpstr>HAVE YOU KNOWN GOD?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2024-01-20T03:57:35Z</dcterms:created>
  <dcterms:modified xsi:type="dcterms:W3CDTF">2024-01-20T14:47:02Z</dcterms:modified>
</cp:coreProperties>
</file>