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64059-8AB8-4A68-89F2-E60DB97E8DAD}" v="5" dt="2023-12-15T20:57:5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48164059-8AB8-4A68-89F2-E60DB97E8DAD}"/>
    <pc:docChg chg="undo redo custSel addSld modSld sldOrd">
      <pc:chgData name="Kyle Blevins" userId="f4048cd5465779d3" providerId="LiveId" clId="{48164059-8AB8-4A68-89F2-E60DB97E8DAD}" dt="2023-12-15T20:57:50.058" v="71"/>
      <pc:docMkLst>
        <pc:docMk/>
      </pc:docMkLst>
      <pc:sldChg chg="addSp modSp mod modClrScheme modAnim chgLayout">
        <pc:chgData name="Kyle Blevins" userId="f4048cd5465779d3" providerId="LiveId" clId="{48164059-8AB8-4A68-89F2-E60DB97E8DAD}" dt="2023-12-15T20:57:21.942" v="64"/>
        <pc:sldMkLst>
          <pc:docMk/>
          <pc:sldMk cId="148792021" sldId="257"/>
        </pc:sldMkLst>
        <pc:spChg chg="add mod ord">
          <ac:chgData name="Kyle Blevins" userId="f4048cd5465779d3" providerId="LiveId" clId="{48164059-8AB8-4A68-89F2-E60DB97E8DAD}" dt="2023-12-15T20:54:30.180" v="29" actId="14100"/>
          <ac:spMkLst>
            <pc:docMk/>
            <pc:sldMk cId="148792021" sldId="257"/>
            <ac:spMk id="2" creationId="{D2CD906F-AD20-F595-9D6C-8FE7ECC3B2D1}"/>
          </ac:spMkLst>
        </pc:spChg>
        <pc:spChg chg="add mod ord">
          <ac:chgData name="Kyle Blevins" userId="f4048cd5465779d3" providerId="LiveId" clId="{48164059-8AB8-4A68-89F2-E60DB97E8DAD}" dt="2023-12-15T20:55:21.732" v="35" actId="27636"/>
          <ac:spMkLst>
            <pc:docMk/>
            <pc:sldMk cId="148792021" sldId="257"/>
            <ac:spMk id="3" creationId="{57B3219C-9422-D9C5-9F1F-9EFA08EB6CDD}"/>
          </ac:spMkLst>
        </pc:spChg>
      </pc:sldChg>
      <pc:sldChg chg="modSp add mod modTransition modAnim">
        <pc:chgData name="Kyle Blevins" userId="f4048cd5465779d3" providerId="LiveId" clId="{48164059-8AB8-4A68-89F2-E60DB97E8DAD}" dt="2023-12-15T20:57:50.058" v="71"/>
        <pc:sldMkLst>
          <pc:docMk/>
          <pc:sldMk cId="3243301077" sldId="258"/>
        </pc:sldMkLst>
        <pc:spChg chg="mod">
          <ac:chgData name="Kyle Blevins" userId="f4048cd5465779d3" providerId="LiveId" clId="{48164059-8AB8-4A68-89F2-E60DB97E8DAD}" dt="2023-12-15T20:55:46.877" v="41"/>
          <ac:spMkLst>
            <pc:docMk/>
            <pc:sldMk cId="3243301077" sldId="258"/>
            <ac:spMk id="2" creationId="{D2CD906F-AD20-F595-9D6C-8FE7ECC3B2D1}"/>
          </ac:spMkLst>
        </pc:spChg>
        <pc:spChg chg="mod">
          <ac:chgData name="Kyle Blevins" userId="f4048cd5465779d3" providerId="LiveId" clId="{48164059-8AB8-4A68-89F2-E60DB97E8DAD}" dt="2023-12-15T20:57:28.284" v="65" actId="1076"/>
          <ac:spMkLst>
            <pc:docMk/>
            <pc:sldMk cId="3243301077" sldId="258"/>
            <ac:spMk id="3" creationId="{57B3219C-9422-D9C5-9F1F-9EFA08EB6CDD}"/>
          </ac:spMkLst>
        </pc:spChg>
      </pc:sldChg>
      <pc:sldChg chg="add ord modTransition">
        <pc:chgData name="Kyle Blevins" userId="f4048cd5465779d3" providerId="LiveId" clId="{48164059-8AB8-4A68-89F2-E60DB97E8DAD}" dt="2023-12-15T20:57:43.635" v="70"/>
        <pc:sldMkLst>
          <pc:docMk/>
          <pc:sldMk cId="291124927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rectangular sign with white text&#10;&#10;Description automatically generated">
            <a:extLst>
              <a:ext uri="{FF2B5EF4-FFF2-40B4-BE49-F238E27FC236}">
                <a16:creationId xmlns:a16="http://schemas.microsoft.com/office/drawing/2014/main" id="{A96FC827-4E6E-7359-B2C6-AC5A774B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rectangular sign with white text&#10;&#10;Description automatically generated">
            <a:extLst>
              <a:ext uri="{FF2B5EF4-FFF2-40B4-BE49-F238E27FC236}">
                <a16:creationId xmlns:a16="http://schemas.microsoft.com/office/drawing/2014/main" id="{A96FC827-4E6E-7359-B2C6-AC5A774B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09" y="4299527"/>
            <a:ext cx="5837382" cy="3283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D906F-AD20-F595-9D6C-8FE7ECC3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5"/>
          </a:xfrm>
        </p:spPr>
        <p:txBody>
          <a:bodyPr/>
          <a:lstStyle/>
          <a:p>
            <a:r>
              <a:rPr lang="en-US" dirty="0"/>
              <a:t>THE BROTHERS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219C-9422-D9C5-9F1F-9EFA08EB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181"/>
            <a:ext cx="10515600" cy="40889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13:53-58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without honor in His own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7:1-5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mocked by His brothers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1:12-14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brothers change their 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1:18-19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is likely a leader in His church</a:t>
            </a:r>
          </a:p>
        </p:txBody>
      </p:sp>
    </p:spTree>
    <p:extLst>
      <p:ext uri="{BB962C8B-B14F-4D97-AF65-F5344CB8AC3E}">
        <p14:creationId xmlns:p14="http://schemas.microsoft.com/office/powerpoint/2010/main" val="148792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rectangular sign with white text&#10;&#10;Description automatically generated">
            <a:extLst>
              <a:ext uri="{FF2B5EF4-FFF2-40B4-BE49-F238E27FC236}">
                <a16:creationId xmlns:a16="http://schemas.microsoft.com/office/drawing/2014/main" id="{A96FC827-4E6E-7359-B2C6-AC5A774B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09" y="4299527"/>
            <a:ext cx="5837382" cy="3283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D906F-AD20-F595-9D6C-8FE7ECC3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5"/>
          </a:xfrm>
        </p:spPr>
        <p:txBody>
          <a:bodyPr/>
          <a:lstStyle/>
          <a:p>
            <a:r>
              <a:rPr lang="en-US" dirty="0"/>
              <a:t>PETER, APOSTLE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219C-9422-D9C5-9F1F-9EFA08EB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38" y="1104181"/>
            <a:ext cx="10515600" cy="40889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18:15-18, 25-27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denies Christ in certain company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10:9-16; Galatians 2:11-13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ignores God’s word in certain company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Corinthians 15:33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company corrupts good habits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10:24-25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company are we choosing…what company are we being?</a:t>
            </a:r>
          </a:p>
        </p:txBody>
      </p:sp>
    </p:spTree>
    <p:extLst>
      <p:ext uri="{BB962C8B-B14F-4D97-AF65-F5344CB8AC3E}">
        <p14:creationId xmlns:p14="http://schemas.microsoft.com/office/powerpoint/2010/main" val="324330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rectangular sign with white text&#10;&#10;Description automatically generated">
            <a:extLst>
              <a:ext uri="{FF2B5EF4-FFF2-40B4-BE49-F238E27FC236}">
                <a16:creationId xmlns:a16="http://schemas.microsoft.com/office/drawing/2014/main" id="{A96FC827-4E6E-7359-B2C6-AC5A774B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9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10</TotalTime>
  <Words>88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THE BROTHERS OF JESUS</vt:lpstr>
      <vt:lpstr>PETER, APOSTLE OF JESUS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2023-12-15T19:39:56Z</dcterms:created>
  <dcterms:modified xsi:type="dcterms:W3CDTF">2023-12-15T20:57:50Z</dcterms:modified>
</cp:coreProperties>
</file>