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6" r:id="rId7"/>
    <p:sldId id="260" r:id="rId8"/>
    <p:sldId id="265" r:id="rId9"/>
    <p:sldId id="267" r:id="rId10"/>
    <p:sldId id="268" r:id="rId11"/>
    <p:sldId id="261" r:id="rId12"/>
    <p:sldId id="269" r:id="rId13"/>
    <p:sldId id="270"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8D6"/>
    <a:srgbClr val="450505"/>
    <a:srgbClr val="6E090A"/>
    <a:srgbClr val="994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F679A-93D8-439A-B7C4-282E8D46B312}" v="185" dt="2023-11-25T18:01:53.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levins" userId="f4048cd5465779d3" providerId="LiveId" clId="{67BF679A-93D8-439A-B7C4-282E8D46B312}"/>
    <pc:docChg chg="undo custSel addSld delSld modSld addMainMaster delMainMaster modMainMaster">
      <pc:chgData name="Kyle Blevins" userId="f4048cd5465779d3" providerId="LiveId" clId="{67BF679A-93D8-439A-B7C4-282E8D46B312}" dt="2023-11-25T18:01:53.713" v="364" actId="6549"/>
      <pc:docMkLst>
        <pc:docMk/>
      </pc:docMkLst>
      <pc:sldChg chg="setBg">
        <pc:chgData name="Kyle Blevins" userId="f4048cd5465779d3" providerId="LiveId" clId="{67BF679A-93D8-439A-B7C4-282E8D46B312}" dt="2023-11-25T17:47:09.829" v="1"/>
        <pc:sldMkLst>
          <pc:docMk/>
          <pc:sldMk cId="1905870267" sldId="257"/>
        </pc:sldMkLst>
      </pc:sldChg>
      <pc:sldChg chg="modSp mod setBg chgLayout">
        <pc:chgData name="Kyle Blevins" userId="f4048cd5465779d3" providerId="LiveId" clId="{67BF679A-93D8-439A-B7C4-282E8D46B312}" dt="2023-11-25T17:52:27.379" v="45" actId="1036"/>
        <pc:sldMkLst>
          <pc:docMk/>
          <pc:sldMk cId="1710940151" sldId="258"/>
        </pc:sldMkLst>
        <pc:spChg chg="mod ord">
          <ac:chgData name="Kyle Blevins" userId="f4048cd5465779d3" providerId="LiveId" clId="{67BF679A-93D8-439A-B7C4-282E8D46B312}" dt="2023-11-25T17:52:01.237" v="24" actId="2711"/>
          <ac:spMkLst>
            <pc:docMk/>
            <pc:sldMk cId="1710940151" sldId="258"/>
            <ac:spMk id="2" creationId="{AF91B531-41F5-4F6C-AF56-21FC5D5764AD}"/>
          </ac:spMkLst>
        </pc:spChg>
        <pc:spChg chg="mod ord">
          <ac:chgData name="Kyle Blevins" userId="f4048cd5465779d3" providerId="LiveId" clId="{67BF679A-93D8-439A-B7C4-282E8D46B312}" dt="2023-11-25T17:52:27.379" v="45" actId="1036"/>
          <ac:spMkLst>
            <pc:docMk/>
            <pc:sldMk cId="1710940151" sldId="258"/>
            <ac:spMk id="3" creationId="{BC8A1B84-2A74-4CAA-A645-ACC9429A80A1}"/>
          </ac:spMkLst>
        </pc:spChg>
      </pc:sldChg>
      <pc:sldChg chg="modSp mod setBg">
        <pc:chgData name="Kyle Blevins" userId="f4048cd5465779d3" providerId="LiveId" clId="{67BF679A-93D8-439A-B7C4-282E8D46B312}" dt="2023-11-25T17:52:59.006" v="68" actId="1036"/>
        <pc:sldMkLst>
          <pc:docMk/>
          <pc:sldMk cId="2031444904" sldId="259"/>
        </pc:sldMkLst>
        <pc:spChg chg="mod">
          <ac:chgData name="Kyle Blevins" userId="f4048cd5465779d3" providerId="LiveId" clId="{67BF679A-93D8-439A-B7C4-282E8D46B312}" dt="2023-11-25T17:52:45.057" v="47" actId="2711"/>
          <ac:spMkLst>
            <pc:docMk/>
            <pc:sldMk cId="2031444904" sldId="259"/>
            <ac:spMk id="2" creationId="{AF91B531-41F5-4F6C-AF56-21FC5D5764AD}"/>
          </ac:spMkLst>
        </pc:spChg>
        <pc:spChg chg="mod">
          <ac:chgData name="Kyle Blevins" userId="f4048cd5465779d3" providerId="LiveId" clId="{67BF679A-93D8-439A-B7C4-282E8D46B312}" dt="2023-11-25T17:52:59.006" v="68" actId="1036"/>
          <ac:spMkLst>
            <pc:docMk/>
            <pc:sldMk cId="2031444904" sldId="259"/>
            <ac:spMk id="3" creationId="{BC8A1B84-2A74-4CAA-A645-ACC9429A80A1}"/>
          </ac:spMkLst>
        </pc:spChg>
      </pc:sldChg>
      <pc:sldChg chg="modSp mod setBg">
        <pc:chgData name="Kyle Blevins" userId="f4048cd5465779d3" providerId="LiveId" clId="{67BF679A-93D8-439A-B7C4-282E8D46B312}" dt="2023-11-25T17:54:18.036" v="120" actId="1036"/>
        <pc:sldMkLst>
          <pc:docMk/>
          <pc:sldMk cId="3908435232" sldId="260"/>
        </pc:sldMkLst>
        <pc:spChg chg="mod">
          <ac:chgData name="Kyle Blevins" userId="f4048cd5465779d3" providerId="LiveId" clId="{67BF679A-93D8-439A-B7C4-282E8D46B312}" dt="2023-11-25T17:54:03.909" v="99" actId="2711"/>
          <ac:spMkLst>
            <pc:docMk/>
            <pc:sldMk cId="3908435232" sldId="260"/>
            <ac:spMk id="2" creationId="{AF91B531-41F5-4F6C-AF56-21FC5D5764AD}"/>
          </ac:spMkLst>
        </pc:spChg>
        <pc:spChg chg="mod">
          <ac:chgData name="Kyle Blevins" userId="f4048cd5465779d3" providerId="LiveId" clId="{67BF679A-93D8-439A-B7C4-282E8D46B312}" dt="2023-11-25T17:54:18.036" v="120" actId="1036"/>
          <ac:spMkLst>
            <pc:docMk/>
            <pc:sldMk cId="3908435232" sldId="260"/>
            <ac:spMk id="3" creationId="{BC8A1B84-2A74-4CAA-A645-ACC9429A80A1}"/>
          </ac:spMkLst>
        </pc:spChg>
      </pc:sldChg>
      <pc:sldChg chg="modSp mod setBg modAnim">
        <pc:chgData name="Kyle Blevins" userId="f4048cd5465779d3" providerId="LiveId" clId="{67BF679A-93D8-439A-B7C4-282E8D46B312}" dt="2023-11-25T17:59:52.242" v="343"/>
        <pc:sldMkLst>
          <pc:docMk/>
          <pc:sldMk cId="4202276202" sldId="261"/>
        </pc:sldMkLst>
        <pc:spChg chg="mod">
          <ac:chgData name="Kyle Blevins" userId="f4048cd5465779d3" providerId="LiveId" clId="{67BF679A-93D8-439A-B7C4-282E8D46B312}" dt="2023-11-25T17:55:22.639" v="153" actId="2711"/>
          <ac:spMkLst>
            <pc:docMk/>
            <pc:sldMk cId="4202276202" sldId="261"/>
            <ac:spMk id="2" creationId="{AF91B531-41F5-4F6C-AF56-21FC5D5764AD}"/>
          </ac:spMkLst>
        </pc:spChg>
        <pc:spChg chg="mod">
          <ac:chgData name="Kyle Blevins" userId="f4048cd5465779d3" providerId="LiveId" clId="{67BF679A-93D8-439A-B7C4-282E8D46B312}" dt="2023-11-25T17:59:12.838" v="325" actId="20577"/>
          <ac:spMkLst>
            <pc:docMk/>
            <pc:sldMk cId="4202276202" sldId="261"/>
            <ac:spMk id="3" creationId="{BC8A1B84-2A74-4CAA-A645-ACC9429A80A1}"/>
          </ac:spMkLst>
        </pc:spChg>
      </pc:sldChg>
      <pc:sldChg chg="modSp mod setBg">
        <pc:chgData name="Kyle Blevins" userId="f4048cd5465779d3" providerId="LiveId" clId="{67BF679A-93D8-439A-B7C4-282E8D46B312}" dt="2023-11-25T18:01:53.713" v="364" actId="6549"/>
        <pc:sldMkLst>
          <pc:docMk/>
          <pc:sldMk cId="1519824673" sldId="262"/>
        </pc:sldMkLst>
        <pc:spChg chg="mod">
          <ac:chgData name="Kyle Blevins" userId="f4048cd5465779d3" providerId="LiveId" clId="{67BF679A-93D8-439A-B7C4-282E8D46B312}" dt="2023-11-25T17:56:31.002" v="201" actId="207"/>
          <ac:spMkLst>
            <pc:docMk/>
            <pc:sldMk cId="1519824673" sldId="262"/>
            <ac:spMk id="2" creationId="{AF91B531-41F5-4F6C-AF56-21FC5D5764AD}"/>
          </ac:spMkLst>
        </pc:spChg>
        <pc:spChg chg="mod">
          <ac:chgData name="Kyle Blevins" userId="f4048cd5465779d3" providerId="LiveId" clId="{67BF679A-93D8-439A-B7C4-282E8D46B312}" dt="2023-11-25T18:01:53.713" v="364" actId="6549"/>
          <ac:spMkLst>
            <pc:docMk/>
            <pc:sldMk cId="1519824673" sldId="262"/>
            <ac:spMk id="3" creationId="{BC8A1B84-2A74-4CAA-A645-ACC9429A80A1}"/>
          </ac:spMkLst>
        </pc:spChg>
      </pc:sldChg>
      <pc:sldChg chg="setBg">
        <pc:chgData name="Kyle Blevins" userId="f4048cd5465779d3" providerId="LiveId" clId="{67BF679A-93D8-439A-B7C4-282E8D46B312}" dt="2023-11-25T17:48:01.163" v="7"/>
        <pc:sldMkLst>
          <pc:docMk/>
          <pc:sldMk cId="2955278744" sldId="263"/>
        </pc:sldMkLst>
      </pc:sldChg>
      <pc:sldChg chg="modSp mod setBg">
        <pc:chgData name="Kyle Blevins" userId="f4048cd5465779d3" providerId="LiveId" clId="{67BF679A-93D8-439A-B7C4-282E8D46B312}" dt="2023-11-25T17:53:17.954" v="70" actId="207"/>
        <pc:sldMkLst>
          <pc:docMk/>
          <pc:sldMk cId="3512184956" sldId="264"/>
        </pc:sldMkLst>
        <pc:spChg chg="mod">
          <ac:chgData name="Kyle Blevins" userId="f4048cd5465779d3" providerId="LiveId" clId="{67BF679A-93D8-439A-B7C4-282E8D46B312}" dt="2023-11-25T17:53:17.954" v="70" actId="207"/>
          <ac:spMkLst>
            <pc:docMk/>
            <pc:sldMk cId="3512184956" sldId="264"/>
            <ac:spMk id="3" creationId="{BC8A1B84-2A74-4CAA-A645-ACC9429A80A1}"/>
          </ac:spMkLst>
        </pc:spChg>
      </pc:sldChg>
      <pc:sldChg chg="modSp mod setBg">
        <pc:chgData name="Kyle Blevins" userId="f4048cd5465779d3" providerId="LiveId" clId="{67BF679A-93D8-439A-B7C4-282E8D46B312}" dt="2023-11-25T17:54:42.996" v="126" actId="122"/>
        <pc:sldMkLst>
          <pc:docMk/>
          <pc:sldMk cId="3190489273" sldId="265"/>
        </pc:sldMkLst>
        <pc:spChg chg="mod">
          <ac:chgData name="Kyle Blevins" userId="f4048cd5465779d3" providerId="LiveId" clId="{67BF679A-93D8-439A-B7C4-282E8D46B312}" dt="2023-11-25T17:54:42.996" v="126" actId="122"/>
          <ac:spMkLst>
            <pc:docMk/>
            <pc:sldMk cId="3190489273" sldId="265"/>
            <ac:spMk id="3" creationId="{BC8A1B84-2A74-4CAA-A645-ACC9429A80A1}"/>
          </ac:spMkLst>
        </pc:spChg>
      </pc:sldChg>
      <pc:sldChg chg="modSp mod setBg">
        <pc:chgData name="Kyle Blevins" userId="f4048cd5465779d3" providerId="LiveId" clId="{67BF679A-93D8-439A-B7C4-282E8D46B312}" dt="2023-11-25T17:53:51.601" v="97" actId="1035"/>
        <pc:sldMkLst>
          <pc:docMk/>
          <pc:sldMk cId="2442846553" sldId="266"/>
        </pc:sldMkLst>
        <pc:spChg chg="mod">
          <ac:chgData name="Kyle Blevins" userId="f4048cd5465779d3" providerId="LiveId" clId="{67BF679A-93D8-439A-B7C4-282E8D46B312}" dt="2023-11-25T17:53:26.299" v="72" actId="2711"/>
          <ac:spMkLst>
            <pc:docMk/>
            <pc:sldMk cId="2442846553" sldId="266"/>
            <ac:spMk id="2" creationId="{AF91B531-41F5-4F6C-AF56-21FC5D5764AD}"/>
          </ac:spMkLst>
        </pc:spChg>
        <pc:spChg chg="mod">
          <ac:chgData name="Kyle Blevins" userId="f4048cd5465779d3" providerId="LiveId" clId="{67BF679A-93D8-439A-B7C4-282E8D46B312}" dt="2023-11-25T17:53:51.601" v="97" actId="1035"/>
          <ac:spMkLst>
            <pc:docMk/>
            <pc:sldMk cId="2442846553" sldId="266"/>
            <ac:spMk id="3" creationId="{BC8A1B84-2A74-4CAA-A645-ACC9429A80A1}"/>
          </ac:spMkLst>
        </pc:spChg>
      </pc:sldChg>
      <pc:sldChg chg="modSp mod setBg">
        <pc:chgData name="Kyle Blevins" userId="f4048cd5465779d3" providerId="LiveId" clId="{67BF679A-93D8-439A-B7C4-282E8D46B312}" dt="2023-11-25T17:54:54.813" v="128" actId="207"/>
        <pc:sldMkLst>
          <pc:docMk/>
          <pc:sldMk cId="9057152" sldId="267"/>
        </pc:sldMkLst>
        <pc:spChg chg="mod">
          <ac:chgData name="Kyle Blevins" userId="f4048cd5465779d3" providerId="LiveId" clId="{67BF679A-93D8-439A-B7C4-282E8D46B312}" dt="2023-11-25T17:54:54.813" v="128" actId="207"/>
          <ac:spMkLst>
            <pc:docMk/>
            <pc:sldMk cId="9057152" sldId="267"/>
            <ac:spMk id="3" creationId="{BC8A1B84-2A74-4CAA-A645-ACC9429A80A1}"/>
          </ac:spMkLst>
        </pc:spChg>
      </pc:sldChg>
      <pc:sldChg chg="modSp mod setBg">
        <pc:chgData name="Kyle Blevins" userId="f4048cd5465779d3" providerId="LiveId" clId="{67BF679A-93D8-439A-B7C4-282E8D46B312}" dt="2023-11-25T17:55:12.874" v="151" actId="1036"/>
        <pc:sldMkLst>
          <pc:docMk/>
          <pc:sldMk cId="2959675930" sldId="268"/>
        </pc:sldMkLst>
        <pc:spChg chg="mod">
          <ac:chgData name="Kyle Blevins" userId="f4048cd5465779d3" providerId="LiveId" clId="{67BF679A-93D8-439A-B7C4-282E8D46B312}" dt="2023-11-25T17:55:03.006" v="130" actId="2711"/>
          <ac:spMkLst>
            <pc:docMk/>
            <pc:sldMk cId="2959675930" sldId="268"/>
            <ac:spMk id="2" creationId="{AF91B531-41F5-4F6C-AF56-21FC5D5764AD}"/>
          </ac:spMkLst>
        </pc:spChg>
        <pc:spChg chg="mod">
          <ac:chgData name="Kyle Blevins" userId="f4048cd5465779d3" providerId="LiveId" clId="{67BF679A-93D8-439A-B7C4-282E8D46B312}" dt="2023-11-25T17:55:12.874" v="151" actId="1036"/>
          <ac:spMkLst>
            <pc:docMk/>
            <pc:sldMk cId="2959675930" sldId="268"/>
            <ac:spMk id="3" creationId="{BC8A1B84-2A74-4CAA-A645-ACC9429A80A1}"/>
          </ac:spMkLst>
        </pc:spChg>
      </pc:sldChg>
      <pc:sldChg chg="modSp mod setBg">
        <pc:chgData name="Kyle Blevins" userId="f4048cd5465779d3" providerId="LiveId" clId="{67BF679A-93D8-439A-B7C4-282E8D46B312}" dt="2023-11-25T17:55:52.044" v="176" actId="207"/>
        <pc:sldMkLst>
          <pc:docMk/>
          <pc:sldMk cId="4124637666" sldId="269"/>
        </pc:sldMkLst>
        <pc:spChg chg="mod">
          <ac:chgData name="Kyle Blevins" userId="f4048cd5465779d3" providerId="LiveId" clId="{67BF679A-93D8-439A-B7C4-282E8D46B312}" dt="2023-11-25T17:55:52.044" v="176" actId="207"/>
          <ac:spMkLst>
            <pc:docMk/>
            <pc:sldMk cId="4124637666" sldId="269"/>
            <ac:spMk id="3" creationId="{BC8A1B84-2A74-4CAA-A645-ACC9429A80A1}"/>
          </ac:spMkLst>
        </pc:spChg>
      </pc:sldChg>
      <pc:sldChg chg="modSp mod setBg modAnim">
        <pc:chgData name="Kyle Blevins" userId="f4048cd5465779d3" providerId="LiveId" clId="{67BF679A-93D8-439A-B7C4-282E8D46B312}" dt="2023-11-25T17:59:20.513" v="340" actId="20577"/>
        <pc:sldMkLst>
          <pc:docMk/>
          <pc:sldMk cId="2543608165" sldId="270"/>
        </pc:sldMkLst>
        <pc:spChg chg="mod">
          <ac:chgData name="Kyle Blevins" userId="f4048cd5465779d3" providerId="LiveId" clId="{67BF679A-93D8-439A-B7C4-282E8D46B312}" dt="2023-11-25T17:56:03.802" v="178" actId="207"/>
          <ac:spMkLst>
            <pc:docMk/>
            <pc:sldMk cId="2543608165" sldId="270"/>
            <ac:spMk id="2" creationId="{AF91B531-41F5-4F6C-AF56-21FC5D5764AD}"/>
          </ac:spMkLst>
        </pc:spChg>
        <pc:spChg chg="mod">
          <ac:chgData name="Kyle Blevins" userId="f4048cd5465779d3" providerId="LiveId" clId="{67BF679A-93D8-439A-B7C4-282E8D46B312}" dt="2023-11-25T17:59:20.513" v="340" actId="20577"/>
          <ac:spMkLst>
            <pc:docMk/>
            <pc:sldMk cId="2543608165" sldId="270"/>
            <ac:spMk id="3" creationId="{BC8A1B84-2A74-4CAA-A645-ACC9429A80A1}"/>
          </ac:spMkLst>
        </pc:spChg>
      </pc:sldChg>
      <pc:sldChg chg="new del">
        <pc:chgData name="Kyle Blevins" userId="f4048cd5465779d3" providerId="LiveId" clId="{67BF679A-93D8-439A-B7C4-282E8D46B312}" dt="2023-11-25T17:51:31.546" v="19" actId="680"/>
        <pc:sldMkLst>
          <pc:docMk/>
          <pc:sldMk cId="216974600" sldId="271"/>
        </pc:sldMkLst>
      </pc:sldChg>
      <pc:sldMasterChg chg="modSp modSldLayout">
        <pc:chgData name="Kyle Blevins" userId="f4048cd5465779d3" providerId="LiveId" clId="{67BF679A-93D8-439A-B7C4-282E8D46B312}" dt="2023-11-25T17:50:30.132" v="14" actId="2711"/>
        <pc:sldMasterMkLst>
          <pc:docMk/>
          <pc:sldMasterMk cId="2868756221" sldId="2147483648"/>
        </pc:sldMasterMkLst>
        <pc:spChg chg="mod">
          <ac:chgData name="Kyle Blevins" userId="f4048cd5465779d3" providerId="LiveId" clId="{67BF679A-93D8-439A-B7C4-282E8D46B312}" dt="2023-11-25T17:50:24.564" v="13" actId="2711"/>
          <ac:spMkLst>
            <pc:docMk/>
            <pc:sldMasterMk cId="2868756221" sldId="2147483648"/>
            <ac:spMk id="2" creationId="{C7A614E5-2074-4F76-A984-F997745B744B}"/>
          </ac:spMkLst>
        </pc:spChg>
        <pc:spChg chg="mod">
          <ac:chgData name="Kyle Blevins" userId="f4048cd5465779d3" providerId="LiveId" clId="{67BF679A-93D8-439A-B7C4-282E8D46B312}" dt="2023-11-25T17:50:30.132" v="14" actId="2711"/>
          <ac:spMkLst>
            <pc:docMk/>
            <pc:sldMasterMk cId="2868756221" sldId="2147483648"/>
            <ac:spMk id="3" creationId="{17F7812C-1641-4495-9EC2-635F9E12A023}"/>
          </ac:spMkLst>
        </pc:spChg>
        <pc:sldLayoutChg chg="modSp">
          <pc:chgData name="Kyle Blevins" userId="f4048cd5465779d3" providerId="LiveId" clId="{67BF679A-93D8-439A-B7C4-282E8D46B312}" dt="2023-11-25T17:49:14.335" v="11" actId="207"/>
          <pc:sldLayoutMkLst>
            <pc:docMk/>
            <pc:sldMasterMk cId="2868756221" sldId="2147483648"/>
            <pc:sldLayoutMk cId="3421940096" sldId="2147483650"/>
          </pc:sldLayoutMkLst>
          <pc:spChg chg="mod">
            <ac:chgData name="Kyle Blevins" userId="f4048cd5465779d3" providerId="LiveId" clId="{67BF679A-93D8-439A-B7C4-282E8D46B312}" dt="2023-11-25T17:49:00.294" v="9" actId="207"/>
            <ac:spMkLst>
              <pc:docMk/>
              <pc:sldMasterMk cId="2868756221" sldId="2147483648"/>
              <pc:sldLayoutMk cId="3421940096" sldId="2147483650"/>
              <ac:spMk id="2" creationId="{752C55EA-09B3-411A-B8EB-7AF34E605AEB}"/>
            </ac:spMkLst>
          </pc:spChg>
          <pc:spChg chg="mod">
            <ac:chgData name="Kyle Blevins" userId="f4048cd5465779d3" providerId="LiveId" clId="{67BF679A-93D8-439A-B7C4-282E8D46B312}" dt="2023-11-25T17:49:14.335" v="11" actId="207"/>
            <ac:spMkLst>
              <pc:docMk/>
              <pc:sldMasterMk cId="2868756221" sldId="2147483648"/>
              <pc:sldLayoutMk cId="3421940096" sldId="2147483650"/>
              <ac:spMk id="3" creationId="{8E16B42A-D54F-431E-807F-138B8C1F4F54}"/>
            </ac:spMkLst>
          </pc:spChg>
        </pc:sldLayoutChg>
      </pc:sldMasterChg>
      <pc:sldMasterChg chg="new del mod addSldLayout delSldLayout">
        <pc:chgData name="Kyle Blevins" userId="f4048cd5465779d3" providerId="LiveId" clId="{67BF679A-93D8-439A-B7C4-282E8D46B312}" dt="2023-11-25T17:50:41.114" v="16" actId="6938"/>
        <pc:sldMasterMkLst>
          <pc:docMk/>
          <pc:sldMasterMk cId="427967678" sldId="2147483660"/>
        </pc:sldMasterMkLst>
        <pc:sldLayoutChg chg="new del replId">
          <pc:chgData name="Kyle Blevins" userId="f4048cd5465779d3" providerId="LiveId" clId="{67BF679A-93D8-439A-B7C4-282E8D46B312}" dt="2023-11-25T17:50:41.114" v="16" actId="6938"/>
          <pc:sldLayoutMkLst>
            <pc:docMk/>
            <pc:sldMasterMk cId="427967678" sldId="2147483660"/>
            <pc:sldLayoutMk cId="2569529977" sldId="2147483661"/>
          </pc:sldLayoutMkLst>
        </pc:sldLayoutChg>
        <pc:sldLayoutChg chg="new del replId">
          <pc:chgData name="Kyle Blevins" userId="f4048cd5465779d3" providerId="LiveId" clId="{67BF679A-93D8-439A-B7C4-282E8D46B312}" dt="2023-11-25T17:50:41.114" v="16" actId="6938"/>
          <pc:sldLayoutMkLst>
            <pc:docMk/>
            <pc:sldMasterMk cId="427967678" sldId="2147483660"/>
            <pc:sldLayoutMk cId="4249169415" sldId="2147483662"/>
          </pc:sldLayoutMkLst>
        </pc:sldLayoutChg>
        <pc:sldLayoutChg chg="new del replId">
          <pc:chgData name="Kyle Blevins" userId="f4048cd5465779d3" providerId="LiveId" clId="{67BF679A-93D8-439A-B7C4-282E8D46B312}" dt="2023-11-25T17:50:41.114" v="16" actId="6938"/>
          <pc:sldLayoutMkLst>
            <pc:docMk/>
            <pc:sldMasterMk cId="427967678" sldId="2147483660"/>
            <pc:sldLayoutMk cId="1159487932" sldId="2147483663"/>
          </pc:sldLayoutMkLst>
        </pc:sldLayoutChg>
        <pc:sldLayoutChg chg="new del replId">
          <pc:chgData name="Kyle Blevins" userId="f4048cd5465779d3" providerId="LiveId" clId="{67BF679A-93D8-439A-B7C4-282E8D46B312}" dt="2023-11-25T17:50:41.114" v="16" actId="6938"/>
          <pc:sldLayoutMkLst>
            <pc:docMk/>
            <pc:sldMasterMk cId="427967678" sldId="2147483660"/>
            <pc:sldLayoutMk cId="1730618933" sldId="2147483664"/>
          </pc:sldLayoutMkLst>
        </pc:sldLayoutChg>
        <pc:sldLayoutChg chg="new del replId">
          <pc:chgData name="Kyle Blevins" userId="f4048cd5465779d3" providerId="LiveId" clId="{67BF679A-93D8-439A-B7C4-282E8D46B312}" dt="2023-11-25T17:50:41.114" v="16" actId="6938"/>
          <pc:sldLayoutMkLst>
            <pc:docMk/>
            <pc:sldMasterMk cId="427967678" sldId="2147483660"/>
            <pc:sldLayoutMk cId="2784491452" sldId="2147483665"/>
          </pc:sldLayoutMkLst>
        </pc:sldLayoutChg>
        <pc:sldLayoutChg chg="new del replId">
          <pc:chgData name="Kyle Blevins" userId="f4048cd5465779d3" providerId="LiveId" clId="{67BF679A-93D8-439A-B7C4-282E8D46B312}" dt="2023-11-25T17:50:41.114" v="16" actId="6938"/>
          <pc:sldLayoutMkLst>
            <pc:docMk/>
            <pc:sldMasterMk cId="427967678" sldId="2147483660"/>
            <pc:sldLayoutMk cId="2297773362" sldId="2147483666"/>
          </pc:sldLayoutMkLst>
        </pc:sldLayoutChg>
        <pc:sldLayoutChg chg="new del replId">
          <pc:chgData name="Kyle Blevins" userId="f4048cd5465779d3" providerId="LiveId" clId="{67BF679A-93D8-439A-B7C4-282E8D46B312}" dt="2023-11-25T17:50:41.114" v="16" actId="6938"/>
          <pc:sldLayoutMkLst>
            <pc:docMk/>
            <pc:sldMasterMk cId="427967678" sldId="2147483660"/>
            <pc:sldLayoutMk cId="921568599" sldId="2147483667"/>
          </pc:sldLayoutMkLst>
        </pc:sldLayoutChg>
        <pc:sldLayoutChg chg="new del replId">
          <pc:chgData name="Kyle Blevins" userId="f4048cd5465779d3" providerId="LiveId" clId="{67BF679A-93D8-439A-B7C4-282E8D46B312}" dt="2023-11-25T17:50:41.114" v="16" actId="6938"/>
          <pc:sldLayoutMkLst>
            <pc:docMk/>
            <pc:sldMasterMk cId="427967678" sldId="2147483660"/>
            <pc:sldLayoutMk cId="1819543515" sldId="2147483668"/>
          </pc:sldLayoutMkLst>
        </pc:sldLayoutChg>
        <pc:sldLayoutChg chg="new del replId">
          <pc:chgData name="Kyle Blevins" userId="f4048cd5465779d3" providerId="LiveId" clId="{67BF679A-93D8-439A-B7C4-282E8D46B312}" dt="2023-11-25T17:50:41.114" v="16" actId="6938"/>
          <pc:sldLayoutMkLst>
            <pc:docMk/>
            <pc:sldMasterMk cId="427967678" sldId="2147483660"/>
            <pc:sldLayoutMk cId="139607885" sldId="2147483669"/>
          </pc:sldLayoutMkLst>
        </pc:sldLayoutChg>
        <pc:sldLayoutChg chg="new del replId">
          <pc:chgData name="Kyle Blevins" userId="f4048cd5465779d3" providerId="LiveId" clId="{67BF679A-93D8-439A-B7C4-282E8D46B312}" dt="2023-11-25T17:50:41.114" v="16" actId="6938"/>
          <pc:sldLayoutMkLst>
            <pc:docMk/>
            <pc:sldMasterMk cId="427967678" sldId="2147483660"/>
            <pc:sldLayoutMk cId="2692238833" sldId="2147483670"/>
          </pc:sldLayoutMkLst>
        </pc:sldLayoutChg>
        <pc:sldLayoutChg chg="new del replId">
          <pc:chgData name="Kyle Blevins" userId="f4048cd5465779d3" providerId="LiveId" clId="{67BF679A-93D8-439A-B7C4-282E8D46B312}" dt="2023-11-25T17:50:41.114" v="16" actId="6938"/>
          <pc:sldLayoutMkLst>
            <pc:docMk/>
            <pc:sldMasterMk cId="427967678" sldId="2147483660"/>
            <pc:sldLayoutMk cId="3040153070"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C754-D8E3-4B96-9F39-36D4308779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B041E3-3C09-45C4-BD5D-A0E5460FC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F9D0D5-01B3-4D4A-902E-BDF9F655BED3}"/>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5" name="Footer Placeholder 4">
            <a:extLst>
              <a:ext uri="{FF2B5EF4-FFF2-40B4-BE49-F238E27FC236}">
                <a16:creationId xmlns:a16="http://schemas.microsoft.com/office/drawing/2014/main" id="{37B49CC6-F637-41EE-9494-1042AE927D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6C9938-22DF-4117-99C5-E415E799EBA8}"/>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212472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12C8-3EAB-43A5-80AE-B539AFD9CF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DF45F2-1BFB-42B1-9814-A94802BE70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0C421-27DA-477A-8230-E5D6E01D3926}"/>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5" name="Footer Placeholder 4">
            <a:extLst>
              <a:ext uri="{FF2B5EF4-FFF2-40B4-BE49-F238E27FC236}">
                <a16:creationId xmlns:a16="http://schemas.microsoft.com/office/drawing/2014/main" id="{E60028D4-F772-4761-843A-CA68815892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A0A749-A244-40B3-9473-27C0AE73302D}"/>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21151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64963-6C9F-49B9-8F48-D8F140BAC7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29DA92-35C0-4CA0-9EF4-89F1E76143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19654-DA2C-4CC5-995B-F423DC0C9CEF}"/>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5" name="Footer Placeholder 4">
            <a:extLst>
              <a:ext uri="{FF2B5EF4-FFF2-40B4-BE49-F238E27FC236}">
                <a16:creationId xmlns:a16="http://schemas.microsoft.com/office/drawing/2014/main" id="{ACAF7FA5-5CFA-4CA8-BC05-838EFFB3C7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8A71BA-00B3-49A3-A14B-CE0EBFAE27AB}"/>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164967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55EA-09B3-411A-B8EB-7AF34E605AEB}"/>
              </a:ext>
            </a:extLst>
          </p:cNvPr>
          <p:cNvSpPr>
            <a:spLocks noGrp="1"/>
          </p:cNvSpPr>
          <p:nvPr>
            <p:ph type="title"/>
          </p:nvPr>
        </p:nvSpPr>
        <p:spPr/>
        <p:txBody>
          <a:bodyPr/>
          <a:lstStyle>
            <a:lvl1pPr>
              <a:defRPr>
                <a:solidFill>
                  <a:schemeClr val="bg1"/>
                </a:solidFill>
                <a:latin typeface="Articulat CF v2 Heavy" panose="00000A00000000000000"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6B42A-D54F-431E-807F-138B8C1F4F54}"/>
              </a:ext>
            </a:extLst>
          </p:cNvPr>
          <p:cNvSpPr>
            <a:spLocks noGrp="1"/>
          </p:cNvSpPr>
          <p:nvPr>
            <p:ph idx="1"/>
          </p:nvPr>
        </p:nvSpPr>
        <p:spPr/>
        <p:txBody>
          <a:bodyPr/>
          <a:lstStyle>
            <a:lvl1pPr>
              <a:defRPr>
                <a:solidFill>
                  <a:schemeClr val="bg1"/>
                </a:solidFill>
                <a:latin typeface="Articulat CF v2 Text" panose="00000500000000000000" pitchFamily="50" charset="0"/>
              </a:defRPr>
            </a:lvl1pPr>
            <a:lvl2pPr>
              <a:defRPr>
                <a:solidFill>
                  <a:schemeClr val="bg1"/>
                </a:solidFill>
                <a:latin typeface="Articulat CF v2 Text" panose="00000500000000000000" pitchFamily="50" charset="0"/>
              </a:defRPr>
            </a:lvl2pPr>
            <a:lvl3pPr>
              <a:defRPr>
                <a:solidFill>
                  <a:schemeClr val="bg1"/>
                </a:solidFill>
                <a:latin typeface="Articulat CF v2 Text" panose="00000500000000000000" pitchFamily="50" charset="0"/>
              </a:defRPr>
            </a:lvl3pPr>
            <a:lvl4pPr>
              <a:defRPr>
                <a:solidFill>
                  <a:schemeClr val="bg1"/>
                </a:solidFill>
                <a:latin typeface="Articulat CF v2 Text" panose="00000500000000000000" pitchFamily="50" charset="0"/>
              </a:defRPr>
            </a:lvl4pPr>
            <a:lvl5pPr>
              <a:defRPr>
                <a:solidFill>
                  <a:schemeClr val="bg1"/>
                </a:solidFill>
                <a:latin typeface="Articulat CF v2 Text" panose="000005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B2AC9AE-04BD-4552-9318-C0F1547A79EA}"/>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5" name="Footer Placeholder 4">
            <a:extLst>
              <a:ext uri="{FF2B5EF4-FFF2-40B4-BE49-F238E27FC236}">
                <a16:creationId xmlns:a16="http://schemas.microsoft.com/office/drawing/2014/main" id="{8F8BA7BA-878B-4692-A90A-CB0361F680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A001A3-4443-4399-9266-7343C3DE4301}"/>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342194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F4AC-E5D3-46F3-9528-E6398F46B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7DF9B6-6A72-462E-B63E-7FA56AC35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D2CA1-C493-4A3C-B6C4-8193621E3119}"/>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5" name="Footer Placeholder 4">
            <a:extLst>
              <a:ext uri="{FF2B5EF4-FFF2-40B4-BE49-F238E27FC236}">
                <a16:creationId xmlns:a16="http://schemas.microsoft.com/office/drawing/2014/main" id="{56DD1EB3-AC50-4DB8-9A4C-692C542111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068AE2-48CB-4D85-8C42-EB21CE034A10}"/>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256696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6380-64A7-4016-8AF6-88B60E307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14974E-063C-431D-B9FC-48EF15775F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9120B-A2AB-4BD5-B985-5AACA6DE0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F5C90D-A05C-40D1-859F-B46714BCBD73}"/>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6" name="Footer Placeholder 5">
            <a:extLst>
              <a:ext uri="{FF2B5EF4-FFF2-40B4-BE49-F238E27FC236}">
                <a16:creationId xmlns:a16="http://schemas.microsoft.com/office/drawing/2014/main" id="{8FED77EC-1B5C-4CAE-926B-76D74257C4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C2ED9A-CD80-4B18-96BF-B7234E9C9ABE}"/>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26081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0E11-35DF-4FF5-B7F2-BB86A58CF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68EF9-B36D-4D23-929A-B9EA320842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5AAA4B-B215-435A-9977-7BB3D8B4A1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E3FB97-83B4-465E-8B1C-05E466323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8F40C3-72CF-4A98-B68C-010EE23ADE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66DAB0-0ADA-4522-B3A5-D5CD806D834A}"/>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8" name="Footer Placeholder 7">
            <a:extLst>
              <a:ext uri="{FF2B5EF4-FFF2-40B4-BE49-F238E27FC236}">
                <a16:creationId xmlns:a16="http://schemas.microsoft.com/office/drawing/2014/main" id="{E3C03CAC-B3A3-46EA-9124-81D644F7F5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BF72E56-A1BE-4B0B-97C9-F24688B7916F}"/>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39418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17B3-094B-42DF-BC00-6E2B91A4D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88790E-C7A9-4416-A65A-057D914D0EA8}"/>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4" name="Footer Placeholder 3">
            <a:extLst>
              <a:ext uri="{FF2B5EF4-FFF2-40B4-BE49-F238E27FC236}">
                <a16:creationId xmlns:a16="http://schemas.microsoft.com/office/drawing/2014/main" id="{15651018-F1BB-45A3-97E4-21BCC1F3D8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0AC2B45-1B27-448A-A403-487F9B187C24}"/>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92333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FD8AE-7992-4A65-8B88-D6A1D7B7EE68}"/>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3" name="Footer Placeholder 2">
            <a:extLst>
              <a:ext uri="{FF2B5EF4-FFF2-40B4-BE49-F238E27FC236}">
                <a16:creationId xmlns:a16="http://schemas.microsoft.com/office/drawing/2014/main" id="{E9EBF64D-63DA-452E-9F9F-9BD29AAAE6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7C2D6A-93CD-4EE0-B880-150DDFC90277}"/>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19925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B9F8-7E4B-42C9-8CA9-B005A336C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87FF75-6E28-487D-951A-7371FD4BD7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62B760-DF9C-419F-B7C0-7F7B5D9C6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E15B9-54CC-43B3-9FDD-DDED4458FA83}"/>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6" name="Footer Placeholder 5">
            <a:extLst>
              <a:ext uri="{FF2B5EF4-FFF2-40B4-BE49-F238E27FC236}">
                <a16:creationId xmlns:a16="http://schemas.microsoft.com/office/drawing/2014/main" id="{93A33EB0-12B8-40D0-B476-61EFB6CC1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807241-F239-49DC-B80A-4A5B51CD755D}"/>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397479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D8CF-A160-4D50-9C7D-2DD2AA8F6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4A0E72-B225-4240-867E-2003FEDFB2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95A81E-8B08-479B-9A18-C635420AF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05162-AD6D-4D39-B2F0-A7A8E8D44089}"/>
              </a:ext>
            </a:extLst>
          </p:cNvPr>
          <p:cNvSpPr>
            <a:spLocks noGrp="1"/>
          </p:cNvSpPr>
          <p:nvPr>
            <p:ph type="dt" sz="half" idx="10"/>
          </p:nvPr>
        </p:nvSpPr>
        <p:spPr>
          <a:xfrm>
            <a:off x="838200" y="6356350"/>
            <a:ext cx="2743200" cy="365125"/>
          </a:xfrm>
          <a:prstGeom prst="rect">
            <a:avLst/>
          </a:prstGeom>
        </p:spPr>
        <p:txBody>
          <a:bodyPr/>
          <a:lstStyle/>
          <a:p>
            <a:fld id="{85737C66-A367-48FC-9102-F35FEA571DB9}" type="datetimeFigureOut">
              <a:rPr lang="en-US" smtClean="0"/>
              <a:t>11/25/2023</a:t>
            </a:fld>
            <a:endParaRPr lang="en-US"/>
          </a:p>
        </p:txBody>
      </p:sp>
      <p:sp>
        <p:nvSpPr>
          <p:cNvPr id="6" name="Footer Placeholder 5">
            <a:extLst>
              <a:ext uri="{FF2B5EF4-FFF2-40B4-BE49-F238E27FC236}">
                <a16:creationId xmlns:a16="http://schemas.microsoft.com/office/drawing/2014/main" id="{2E66F69B-45C8-4BBF-8E2B-D28F8F2BDF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557818-E4FE-44F9-8CD8-6A645F5B6DDC}"/>
              </a:ext>
            </a:extLst>
          </p:cNvPr>
          <p:cNvSpPr>
            <a:spLocks noGrp="1"/>
          </p:cNvSpPr>
          <p:nvPr>
            <p:ph type="sldNum" sz="quarter" idx="12"/>
          </p:nvPr>
        </p:nvSpPr>
        <p:spPr>
          <a:xfrm>
            <a:off x="8610600" y="6356350"/>
            <a:ext cx="2743200" cy="365125"/>
          </a:xfrm>
          <a:prstGeom prst="rect">
            <a:avLst/>
          </a:prstGeom>
        </p:spPr>
        <p:txBody>
          <a:bodyPr/>
          <a:lstStyle/>
          <a:p>
            <a:fld id="{8097B2DF-2B46-4802-9A7B-A98EF98F46F4}" type="slidenum">
              <a:rPr lang="en-US" smtClean="0"/>
              <a:t>‹#›</a:t>
            </a:fld>
            <a:endParaRPr lang="en-US"/>
          </a:p>
        </p:txBody>
      </p:sp>
    </p:spTree>
    <p:extLst>
      <p:ext uri="{BB962C8B-B14F-4D97-AF65-F5344CB8AC3E}">
        <p14:creationId xmlns:p14="http://schemas.microsoft.com/office/powerpoint/2010/main" val="348971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A614E5-2074-4F76-A984-F997745B7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7F7812C-1641-4495-9EC2-635F9E12A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75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Articulat CF v2 Heavy" panose="00000A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ticulat CF v2 Tex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ticulat CF v2 Tex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ticulat CF v2 Tex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ticulat CF v2 Tex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ticulat CF v2 Tex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33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531-41F5-4F6C-AF56-21FC5D5764AD}"/>
              </a:ext>
            </a:extLst>
          </p:cNvPr>
          <p:cNvSpPr>
            <a:spLocks noGrp="1"/>
          </p:cNvSpPr>
          <p:nvPr>
            <p:ph type="title"/>
          </p:nvPr>
        </p:nvSpPr>
        <p:spPr/>
        <p:txBody>
          <a:bodyPr>
            <a:normAutofit/>
          </a:bodyPr>
          <a:lstStyle/>
          <a:p>
            <a:r>
              <a:rPr lang="en-US" sz="8000" dirty="0"/>
              <a:t>THE BLOOD</a:t>
            </a:r>
          </a:p>
        </p:txBody>
      </p:sp>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2010345"/>
            <a:ext cx="10515600" cy="4351338"/>
          </a:xfrm>
        </p:spPr>
        <p:txBody>
          <a:bodyPr>
            <a:normAutofit/>
          </a:bodyPr>
          <a:lstStyle/>
          <a:p>
            <a:r>
              <a:rPr lang="en-US" sz="4000" b="1" dirty="0">
                <a:effectLst>
                  <a:outerShdw blurRad="38100" dist="38100" dir="2700000" algn="tl">
                    <a:srgbClr val="000000">
                      <a:alpha val="43137"/>
                    </a:srgbClr>
                  </a:outerShdw>
                </a:effectLst>
              </a:rPr>
              <a:t>Jesus continues by refocusing the cup</a:t>
            </a:r>
          </a:p>
          <a:p>
            <a:pPr lvl="1"/>
            <a:r>
              <a:rPr lang="en-US" sz="3600" b="1" dirty="0">
                <a:effectLst>
                  <a:outerShdw blurRad="38100" dist="38100" dir="2700000" algn="tl">
                    <a:srgbClr val="000000">
                      <a:alpha val="43137"/>
                    </a:srgbClr>
                  </a:outerShdw>
                </a:effectLst>
              </a:rPr>
              <a:t>“This is My blood of the </a:t>
            </a:r>
            <a:r>
              <a:rPr lang="en-US" sz="3600" b="1" i="1" dirty="0">
                <a:effectLst>
                  <a:outerShdw blurRad="38100" dist="38100" dir="2700000" algn="tl">
                    <a:srgbClr val="000000">
                      <a:alpha val="43137"/>
                    </a:srgbClr>
                  </a:outerShdw>
                </a:effectLst>
              </a:rPr>
              <a:t>new</a:t>
            </a:r>
            <a:r>
              <a:rPr lang="en-US" sz="3600" b="1" dirty="0">
                <a:effectLst>
                  <a:outerShdw blurRad="38100" dist="38100" dir="2700000" algn="tl">
                    <a:srgbClr val="000000">
                      <a:alpha val="43137"/>
                    </a:srgbClr>
                  </a:outerShdw>
                </a:effectLst>
              </a:rPr>
              <a:t> covenant which is </a:t>
            </a:r>
            <a:r>
              <a:rPr lang="en-US" sz="3600" b="1" i="1" dirty="0">
                <a:effectLst>
                  <a:outerShdw blurRad="38100" dist="38100" dir="2700000" algn="tl">
                    <a:srgbClr val="000000">
                      <a:alpha val="43137"/>
                    </a:srgbClr>
                  </a:outerShdw>
                </a:effectLst>
              </a:rPr>
              <a:t>shed</a:t>
            </a:r>
            <a:r>
              <a:rPr lang="en-US" sz="3600" b="1" dirty="0">
                <a:effectLst>
                  <a:outerShdw blurRad="38100" dist="38100" dir="2700000" algn="tl">
                    <a:srgbClr val="000000">
                      <a:alpha val="43137"/>
                    </a:srgbClr>
                  </a:outerShdw>
                </a:effectLst>
              </a:rPr>
              <a:t> for many.”</a:t>
            </a:r>
          </a:p>
          <a:p>
            <a:r>
              <a:rPr lang="en-US" sz="4000" b="1" dirty="0">
                <a:effectLst>
                  <a:outerShdw blurRad="38100" dist="38100" dir="2700000" algn="tl">
                    <a:srgbClr val="000000">
                      <a:alpha val="43137"/>
                    </a:srgbClr>
                  </a:outerShdw>
                </a:effectLst>
              </a:rPr>
              <a:t>Blood represents life, covenants require blood!</a:t>
            </a:r>
          </a:p>
          <a:p>
            <a:r>
              <a:rPr lang="en-US" sz="4000" b="1" dirty="0">
                <a:effectLst>
                  <a:outerShdw blurRad="38100" dist="38100" dir="2700000" algn="tl">
                    <a:srgbClr val="000000">
                      <a:alpha val="43137"/>
                    </a:srgbClr>
                  </a:outerShdw>
                </a:effectLst>
              </a:rPr>
              <a:t>Covenants also require love and 				 commitment!</a:t>
            </a:r>
          </a:p>
        </p:txBody>
      </p:sp>
    </p:spTree>
    <p:extLst>
      <p:ext uri="{BB962C8B-B14F-4D97-AF65-F5344CB8AC3E}">
        <p14:creationId xmlns:p14="http://schemas.microsoft.com/office/powerpoint/2010/main" val="29596759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531-41F5-4F6C-AF56-21FC5D5764AD}"/>
              </a:ext>
            </a:extLst>
          </p:cNvPr>
          <p:cNvSpPr>
            <a:spLocks noGrp="1"/>
          </p:cNvSpPr>
          <p:nvPr>
            <p:ph type="title"/>
          </p:nvPr>
        </p:nvSpPr>
        <p:spPr/>
        <p:txBody>
          <a:bodyPr>
            <a:normAutofit/>
          </a:bodyPr>
          <a:lstStyle/>
          <a:p>
            <a:r>
              <a:rPr lang="en-US" sz="8000" dirty="0"/>
              <a:t>THE KINGDOM</a:t>
            </a:r>
          </a:p>
        </p:txBody>
      </p:sp>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2010345"/>
            <a:ext cx="10515600" cy="4351338"/>
          </a:xfrm>
        </p:spPr>
        <p:txBody>
          <a:bodyPr>
            <a:normAutofit/>
          </a:bodyPr>
          <a:lstStyle/>
          <a:p>
            <a:r>
              <a:rPr lang="en-US" sz="4000" b="1" dirty="0">
                <a:effectLst>
                  <a:outerShdw blurRad="38100" dist="38100" dir="2700000" algn="tl">
                    <a:srgbClr val="000000">
                      <a:alpha val="43137"/>
                    </a:srgbClr>
                  </a:outerShdw>
                </a:effectLst>
              </a:rPr>
              <a:t>Maybe most amazing part!</a:t>
            </a:r>
          </a:p>
          <a:p>
            <a:r>
              <a:rPr lang="en-US" sz="4000" b="1" dirty="0">
                <a:effectLst>
                  <a:outerShdw blurRad="38100" dist="38100" dir="2700000" algn="tl">
                    <a:srgbClr val="000000">
                      <a:alpha val="43137"/>
                    </a:srgbClr>
                  </a:outerShdw>
                </a:effectLst>
              </a:rPr>
              <a:t>I am going to die, I will not partake any longer…</a:t>
            </a:r>
          </a:p>
          <a:p>
            <a:r>
              <a:rPr lang="en-US" sz="4000" b="1" dirty="0">
                <a:effectLst>
                  <a:outerShdw blurRad="38100" dist="38100" dir="2700000" algn="tl">
                    <a:srgbClr val="000000">
                      <a:alpha val="43137"/>
                    </a:srgbClr>
                  </a:outerShdw>
                </a:effectLst>
              </a:rPr>
              <a:t>Until I drink of it new in the kingdom of God!</a:t>
            </a:r>
          </a:p>
        </p:txBody>
      </p:sp>
    </p:spTree>
    <p:extLst>
      <p:ext uri="{BB962C8B-B14F-4D97-AF65-F5344CB8AC3E}">
        <p14:creationId xmlns:p14="http://schemas.microsoft.com/office/powerpoint/2010/main" val="420227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536028"/>
            <a:ext cx="10515600" cy="5640935"/>
          </a:xfrm>
        </p:spPr>
        <p:txBody>
          <a:bodyPr>
            <a:normAutofit/>
          </a:bodyPr>
          <a:lstStyle/>
          <a:p>
            <a:pPr marL="0" indent="0" algn="ctr">
              <a:buNone/>
            </a:pPr>
            <a:r>
              <a:rPr lang="en-US" sz="4800" dirty="0">
                <a:effectLst>
                  <a:outerShdw blurRad="38100" dist="38100" dir="2700000" algn="tl">
                    <a:srgbClr val="000000">
                      <a:alpha val="43137"/>
                    </a:srgbClr>
                  </a:outerShdw>
                </a:effectLst>
                <a:latin typeface="Articulat CF v2 Heavy" panose="00000A00000000000000" pitchFamily="50" charset="0"/>
              </a:rPr>
              <a:t>Isaiah 53:10</a:t>
            </a:r>
          </a:p>
          <a:p>
            <a:pPr marL="0" indent="0" algn="just">
              <a:buNone/>
            </a:pPr>
            <a:r>
              <a:rPr lang="en-US" sz="4000" b="1" dirty="0">
                <a:effectLst>
                  <a:outerShdw blurRad="38100" dist="38100" dir="2700000" algn="tl">
                    <a:srgbClr val="000000">
                      <a:alpha val="43137"/>
                    </a:srgbClr>
                  </a:outerShdw>
                </a:effectLst>
                <a:latin typeface="Articulat CF v2 Heavy" panose="00000A00000000000000" pitchFamily="50" charset="0"/>
              </a:rPr>
              <a:t>Yet it was the LORD’S will to crush him and cause him to suffer, and though the LORD makes his life an offering for sin, he will see his offspring and prolong his days, and the will of the LORD will prosper in his hand.</a:t>
            </a:r>
          </a:p>
        </p:txBody>
      </p:sp>
    </p:spTree>
    <p:extLst>
      <p:ext uri="{BB962C8B-B14F-4D97-AF65-F5344CB8AC3E}">
        <p14:creationId xmlns:p14="http://schemas.microsoft.com/office/powerpoint/2010/main" val="4124637666"/>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531-41F5-4F6C-AF56-21FC5D5764AD}"/>
              </a:ext>
            </a:extLst>
          </p:cNvPr>
          <p:cNvSpPr>
            <a:spLocks noGrp="1"/>
          </p:cNvSpPr>
          <p:nvPr>
            <p:ph type="title"/>
          </p:nvPr>
        </p:nvSpPr>
        <p:spPr/>
        <p:txBody>
          <a:bodyPr>
            <a:normAutofit/>
          </a:bodyPr>
          <a:lstStyle/>
          <a:p>
            <a:r>
              <a:rPr lang="en-US" sz="8000" dirty="0"/>
              <a:t>THE KINGDOM</a:t>
            </a:r>
          </a:p>
        </p:txBody>
      </p:sp>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2010345"/>
            <a:ext cx="10515600" cy="4351338"/>
          </a:xfrm>
        </p:spPr>
        <p:txBody>
          <a:bodyPr>
            <a:normAutofit/>
          </a:bodyPr>
          <a:lstStyle/>
          <a:p>
            <a:r>
              <a:rPr lang="en-US" sz="4000" b="1" dirty="0">
                <a:effectLst>
                  <a:outerShdw blurRad="38100" dist="38100" dir="2700000" algn="tl">
                    <a:srgbClr val="000000">
                      <a:alpha val="43137"/>
                    </a:srgbClr>
                  </a:outerShdw>
                </a:effectLst>
              </a:rPr>
              <a:t>Maybe the most amazing part!</a:t>
            </a:r>
          </a:p>
          <a:p>
            <a:r>
              <a:rPr lang="en-US" sz="4000" b="1" dirty="0">
                <a:effectLst>
                  <a:outerShdw blurRad="38100" dist="38100" dir="2700000" algn="tl">
                    <a:srgbClr val="000000">
                      <a:alpha val="43137"/>
                    </a:srgbClr>
                  </a:outerShdw>
                </a:effectLst>
              </a:rPr>
              <a:t>I am going to die, I will not partake any longer…</a:t>
            </a:r>
          </a:p>
          <a:p>
            <a:r>
              <a:rPr lang="en-US" sz="4000" b="1" dirty="0">
                <a:effectLst>
                  <a:outerShdw blurRad="38100" dist="38100" dir="2700000" algn="tl">
                    <a:srgbClr val="000000">
                      <a:alpha val="43137"/>
                    </a:srgbClr>
                  </a:outerShdw>
                </a:effectLst>
              </a:rPr>
              <a:t>Until I drink of it new in the kingdom of God!</a:t>
            </a:r>
          </a:p>
          <a:p>
            <a:pPr lvl="1"/>
            <a:r>
              <a:rPr lang="en-US" sz="3600" b="1" dirty="0">
                <a:effectLst>
                  <a:outerShdw blurRad="38100" dist="38100" dir="2700000" algn="tl">
                    <a:srgbClr val="000000">
                      <a:alpha val="43137"/>
                    </a:srgbClr>
                  </a:outerShdw>
                </a:effectLst>
              </a:rPr>
              <a:t>This is not the end for Christ!</a:t>
            </a:r>
          </a:p>
        </p:txBody>
      </p:sp>
    </p:spTree>
    <p:extLst>
      <p:ext uri="{BB962C8B-B14F-4D97-AF65-F5344CB8AC3E}">
        <p14:creationId xmlns:p14="http://schemas.microsoft.com/office/powerpoint/2010/main" val="25436081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531-41F5-4F6C-AF56-21FC5D5764AD}"/>
              </a:ext>
            </a:extLst>
          </p:cNvPr>
          <p:cNvSpPr>
            <a:spLocks noGrp="1"/>
          </p:cNvSpPr>
          <p:nvPr>
            <p:ph type="title"/>
          </p:nvPr>
        </p:nvSpPr>
        <p:spPr/>
        <p:txBody>
          <a:bodyPr>
            <a:normAutofit/>
          </a:bodyPr>
          <a:lstStyle/>
          <a:p>
            <a:r>
              <a:rPr lang="en-US" sz="8000" dirty="0"/>
              <a:t>THE HYMNS</a:t>
            </a:r>
          </a:p>
        </p:txBody>
      </p:sp>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2010345"/>
            <a:ext cx="10515600" cy="4351338"/>
          </a:xfrm>
        </p:spPr>
        <p:txBody>
          <a:bodyPr>
            <a:normAutofit/>
          </a:bodyPr>
          <a:lstStyle/>
          <a:p>
            <a:r>
              <a:rPr lang="en-US" sz="4000" b="1" dirty="0">
                <a:effectLst>
                  <a:outerShdw blurRad="38100" dist="38100" dir="2700000" algn="tl">
                    <a:srgbClr val="000000">
                      <a:alpha val="43137"/>
                    </a:srgbClr>
                  </a:outerShdw>
                </a:effectLst>
              </a:rPr>
              <a:t>Jews often sang during Passover.</a:t>
            </a:r>
          </a:p>
          <a:p>
            <a:r>
              <a:rPr lang="en-US" sz="4000" b="1" dirty="0">
                <a:effectLst>
                  <a:outerShdw blurRad="38100" dist="38100" dir="2700000" algn="tl">
                    <a:srgbClr val="000000">
                      <a:alpha val="43137"/>
                    </a:srgbClr>
                  </a:outerShdw>
                </a:effectLst>
              </a:rPr>
              <a:t>Commonly, the Hallel psalms (113-118)</a:t>
            </a:r>
          </a:p>
          <a:p>
            <a:r>
              <a:rPr lang="en-US" sz="4000" b="1" dirty="0">
                <a:effectLst>
                  <a:outerShdw blurRad="38100" dist="38100" dir="2700000" algn="tl">
                    <a:srgbClr val="000000">
                      <a:alpha val="43137"/>
                    </a:srgbClr>
                  </a:outerShdw>
                </a:effectLst>
              </a:rPr>
              <a:t>Think about these Psalms considering what Jesus was doing that day…</a:t>
            </a:r>
          </a:p>
          <a:p>
            <a:pPr lvl="1"/>
            <a:r>
              <a:rPr lang="en-US" sz="3600" b="1" dirty="0">
                <a:effectLst>
                  <a:outerShdw blurRad="38100" dist="38100" dir="2700000" algn="tl">
                    <a:srgbClr val="000000">
                      <a:alpha val="43137"/>
                    </a:srgbClr>
                  </a:outerShdw>
                </a:effectLst>
              </a:rPr>
              <a:t>Psalm 116</a:t>
            </a:r>
          </a:p>
        </p:txBody>
      </p:sp>
    </p:spTree>
    <p:extLst>
      <p:ext uri="{BB962C8B-B14F-4D97-AF65-F5344CB8AC3E}">
        <p14:creationId xmlns:p14="http://schemas.microsoft.com/office/powerpoint/2010/main" val="151982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27874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70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531-41F5-4F6C-AF56-21FC5D5764AD}"/>
              </a:ext>
            </a:extLst>
          </p:cNvPr>
          <p:cNvSpPr>
            <a:spLocks noGrp="1"/>
          </p:cNvSpPr>
          <p:nvPr>
            <p:ph type="title"/>
          </p:nvPr>
        </p:nvSpPr>
        <p:spPr/>
        <p:txBody>
          <a:bodyPr>
            <a:normAutofit/>
          </a:bodyPr>
          <a:lstStyle/>
          <a:p>
            <a:r>
              <a:rPr lang="en-US" sz="8000" dirty="0">
                <a:effectLst>
                  <a:outerShdw blurRad="38100" dist="38100" dir="2700000" algn="tl">
                    <a:srgbClr val="000000">
                      <a:alpha val="43137"/>
                    </a:srgbClr>
                  </a:outerShdw>
                </a:effectLst>
              </a:rPr>
              <a:t>THE PASSOVER</a:t>
            </a:r>
          </a:p>
        </p:txBody>
      </p:sp>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2010345"/>
            <a:ext cx="10515600" cy="4351338"/>
          </a:xfrm>
        </p:spPr>
        <p:txBody>
          <a:bodyPr>
            <a:normAutofit/>
          </a:bodyPr>
          <a:lstStyle/>
          <a:p>
            <a:r>
              <a:rPr lang="en-US" sz="4000" b="1" dirty="0">
                <a:effectLst>
                  <a:outerShdw blurRad="38100" dist="38100" dir="2700000" algn="tl">
                    <a:srgbClr val="000000">
                      <a:alpha val="43137"/>
                    </a:srgbClr>
                  </a:outerShdw>
                </a:effectLst>
              </a:rPr>
              <a:t>EXODUS 12:11-14</a:t>
            </a:r>
          </a:p>
          <a:p>
            <a:r>
              <a:rPr lang="en-US" sz="4000" b="1" dirty="0">
                <a:effectLst>
                  <a:outerShdw blurRad="38100" dist="38100" dir="2700000" algn="tl">
                    <a:srgbClr val="000000">
                      <a:alpha val="43137"/>
                    </a:srgbClr>
                  </a:outerShdw>
                </a:effectLst>
              </a:rPr>
              <a:t>God wants the people to remember </a:t>
            </a:r>
            <a:r>
              <a:rPr lang="en-US" sz="4000" b="1" u="sng" dirty="0">
                <a:effectLst>
                  <a:outerShdw blurRad="38100" dist="38100" dir="2700000" algn="tl">
                    <a:srgbClr val="000000">
                      <a:alpha val="43137"/>
                    </a:srgbClr>
                  </a:outerShdw>
                </a:effectLst>
              </a:rPr>
              <a:t>WHO</a:t>
            </a:r>
            <a:r>
              <a:rPr lang="en-US" sz="4000" b="1" dirty="0">
                <a:effectLst>
                  <a:outerShdw blurRad="38100" dist="38100" dir="2700000" algn="tl">
                    <a:srgbClr val="000000">
                      <a:alpha val="43137"/>
                    </a:srgbClr>
                  </a:outerShdw>
                </a:effectLst>
              </a:rPr>
              <a:t> He is and </a:t>
            </a:r>
            <a:r>
              <a:rPr lang="en-US" sz="4000" b="1" u="sng" dirty="0">
                <a:effectLst>
                  <a:outerShdw blurRad="38100" dist="38100" dir="2700000" algn="tl">
                    <a:srgbClr val="000000">
                      <a:alpha val="43137"/>
                    </a:srgbClr>
                  </a:outerShdw>
                </a:effectLst>
              </a:rPr>
              <a:t>WHAT</a:t>
            </a:r>
            <a:r>
              <a:rPr lang="en-US" sz="4000" b="1" dirty="0">
                <a:effectLst>
                  <a:outerShdw blurRad="38100" dist="38100" dir="2700000" algn="tl">
                    <a:srgbClr val="000000">
                      <a:alpha val="43137"/>
                    </a:srgbClr>
                  </a:outerShdw>
                </a:effectLst>
              </a:rPr>
              <a:t> He has done!</a:t>
            </a:r>
          </a:p>
          <a:p>
            <a:r>
              <a:rPr lang="en-US" sz="4000" b="1" dirty="0">
                <a:effectLst>
                  <a:outerShdw blurRad="38100" dist="38100" dir="2700000" algn="tl">
                    <a:srgbClr val="000000">
                      <a:alpha val="43137"/>
                    </a:srgbClr>
                  </a:outerShdw>
                </a:effectLst>
              </a:rPr>
              <a:t>Saved them from slavery, leading them towards a new kingdom in their promised land!</a:t>
            </a:r>
          </a:p>
        </p:txBody>
      </p:sp>
    </p:spTree>
    <p:extLst>
      <p:ext uri="{BB962C8B-B14F-4D97-AF65-F5344CB8AC3E}">
        <p14:creationId xmlns:p14="http://schemas.microsoft.com/office/powerpoint/2010/main" val="17109401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531-41F5-4F6C-AF56-21FC5D5764AD}"/>
              </a:ext>
            </a:extLst>
          </p:cNvPr>
          <p:cNvSpPr>
            <a:spLocks noGrp="1"/>
          </p:cNvSpPr>
          <p:nvPr>
            <p:ph type="title"/>
          </p:nvPr>
        </p:nvSpPr>
        <p:spPr/>
        <p:txBody>
          <a:bodyPr>
            <a:normAutofit/>
          </a:bodyPr>
          <a:lstStyle/>
          <a:p>
            <a:r>
              <a:rPr lang="en-US" sz="8000" dirty="0"/>
              <a:t>THE BODY</a:t>
            </a:r>
          </a:p>
        </p:txBody>
      </p:sp>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2010345"/>
            <a:ext cx="10515600" cy="4351338"/>
          </a:xfrm>
        </p:spPr>
        <p:txBody>
          <a:bodyPr>
            <a:normAutofit/>
          </a:bodyPr>
          <a:lstStyle/>
          <a:p>
            <a:r>
              <a:rPr lang="en-US" sz="4000" b="1" dirty="0">
                <a:effectLst>
                  <a:outerShdw blurRad="38100" dist="38100" dir="2700000" algn="tl">
                    <a:srgbClr val="000000">
                      <a:alpha val="43137"/>
                    </a:srgbClr>
                  </a:outerShdw>
                </a:effectLst>
              </a:rPr>
              <a:t>Jesus refocuses on a new symbol…</a:t>
            </a:r>
          </a:p>
          <a:p>
            <a:pPr lvl="1"/>
            <a:r>
              <a:rPr lang="en-US" sz="3600" b="1" dirty="0">
                <a:effectLst>
                  <a:outerShdw blurRad="38100" dist="38100" dir="2700000" algn="tl">
                    <a:srgbClr val="000000">
                      <a:alpha val="43137"/>
                    </a:srgbClr>
                  </a:outerShdw>
                </a:effectLst>
              </a:rPr>
              <a:t>This Is My Body</a:t>
            </a:r>
          </a:p>
          <a:p>
            <a:pPr lvl="1"/>
            <a:r>
              <a:rPr lang="en-US" sz="3600" b="1" dirty="0">
                <a:effectLst>
                  <a:outerShdw blurRad="38100" dist="38100" dir="2700000" algn="tl">
                    <a:srgbClr val="000000">
                      <a:alpha val="43137"/>
                    </a:srgbClr>
                  </a:outerShdw>
                </a:effectLst>
              </a:rPr>
              <a:t>Mark 14:22 NIV “…Jesus took bread, and when He had given thanks, He broke it…”</a:t>
            </a:r>
          </a:p>
        </p:txBody>
      </p:sp>
    </p:spTree>
    <p:extLst>
      <p:ext uri="{BB962C8B-B14F-4D97-AF65-F5344CB8AC3E}">
        <p14:creationId xmlns:p14="http://schemas.microsoft.com/office/powerpoint/2010/main" val="203144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536028"/>
            <a:ext cx="10515600" cy="5640935"/>
          </a:xfrm>
        </p:spPr>
        <p:txBody>
          <a:bodyPr>
            <a:normAutofit/>
          </a:bodyPr>
          <a:lstStyle/>
          <a:p>
            <a:pPr marL="0" indent="0" algn="ctr">
              <a:buNone/>
            </a:pPr>
            <a:r>
              <a:rPr lang="en-US" sz="4800" dirty="0">
                <a:effectLst>
                  <a:outerShdw blurRad="38100" dist="38100" dir="2700000" algn="tl">
                    <a:srgbClr val="000000">
                      <a:alpha val="43137"/>
                    </a:srgbClr>
                  </a:outerShdw>
                </a:effectLst>
                <a:latin typeface="Articulat CF v2 Heavy" panose="00000A00000000000000" pitchFamily="50" charset="0"/>
              </a:rPr>
              <a:t>I Corinthians 11:23-24</a:t>
            </a:r>
          </a:p>
          <a:p>
            <a:pPr marL="0" indent="0" algn="just">
              <a:buNone/>
            </a:pPr>
            <a:r>
              <a:rPr lang="en-US" sz="4000" b="1" dirty="0">
                <a:effectLst>
                  <a:outerShdw blurRad="38100" dist="38100" dir="2700000" algn="tl">
                    <a:srgbClr val="000000">
                      <a:alpha val="43137"/>
                    </a:srgbClr>
                  </a:outerShdw>
                </a:effectLst>
                <a:latin typeface="Articulat CF v2 Heavy" panose="00000A00000000000000" pitchFamily="50" charset="0"/>
              </a:rPr>
              <a:t>For I received from the Lord that which I also delivered to you: that the Lord Jesus on the same night in which He was betrayed took bread; and when He had given           , He broke it and said, “Take, eat; this is My body which is broken for you; do this in remembrance of Me.</a:t>
            </a:r>
            <a:endParaRPr lang="en-US" sz="5400" b="1" dirty="0">
              <a:effectLst>
                <a:outerShdw blurRad="38100" dist="38100" dir="2700000" algn="tl">
                  <a:srgbClr val="000000">
                    <a:alpha val="43137"/>
                  </a:srgbClr>
                </a:outerShdw>
              </a:effectLst>
              <a:latin typeface="Articulat CF v2 Heavy" panose="00000A00000000000000" pitchFamily="50" charset="0"/>
            </a:endParaRPr>
          </a:p>
        </p:txBody>
      </p:sp>
      <p:sp>
        <p:nvSpPr>
          <p:cNvPr id="6" name="TextBox 5">
            <a:extLst>
              <a:ext uri="{FF2B5EF4-FFF2-40B4-BE49-F238E27FC236}">
                <a16:creationId xmlns:a16="http://schemas.microsoft.com/office/drawing/2014/main" id="{46F4CCF5-41FC-4F5B-980B-2617FC7863E9}"/>
              </a:ext>
            </a:extLst>
          </p:cNvPr>
          <p:cNvSpPr txBox="1"/>
          <p:nvPr/>
        </p:nvSpPr>
        <p:spPr>
          <a:xfrm>
            <a:off x="2364059" y="3445727"/>
            <a:ext cx="1856598" cy="723275"/>
          </a:xfrm>
          <a:prstGeom prst="rect">
            <a:avLst/>
          </a:prstGeom>
          <a:noFill/>
        </p:spPr>
        <p:txBody>
          <a:bodyPr wrap="none" rtlCol="0">
            <a:spAutoFit/>
          </a:bodyPr>
          <a:lstStyle/>
          <a:p>
            <a:r>
              <a:rPr lang="en-US" sz="4000" b="1" dirty="0">
                <a:solidFill>
                  <a:srgbClr val="F2F8D6"/>
                </a:solidFill>
                <a:effectLst>
                  <a:outerShdw blurRad="38100" dist="38100" dir="2700000" algn="tl">
                    <a:srgbClr val="000000">
                      <a:alpha val="43137"/>
                    </a:srgbClr>
                  </a:outerShdw>
                </a:effectLst>
                <a:latin typeface="Century Gothic" panose="020B0502020202020204" pitchFamily="34" charset="0"/>
              </a:rPr>
              <a:t>thanks</a:t>
            </a:r>
          </a:p>
        </p:txBody>
      </p:sp>
    </p:spTree>
    <p:extLst>
      <p:ext uri="{BB962C8B-B14F-4D97-AF65-F5344CB8AC3E}">
        <p14:creationId xmlns:p14="http://schemas.microsoft.com/office/powerpoint/2010/main" val="351218495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531-41F5-4F6C-AF56-21FC5D5764AD}"/>
              </a:ext>
            </a:extLst>
          </p:cNvPr>
          <p:cNvSpPr>
            <a:spLocks noGrp="1"/>
          </p:cNvSpPr>
          <p:nvPr>
            <p:ph type="title"/>
          </p:nvPr>
        </p:nvSpPr>
        <p:spPr/>
        <p:txBody>
          <a:bodyPr>
            <a:normAutofit/>
          </a:bodyPr>
          <a:lstStyle/>
          <a:p>
            <a:r>
              <a:rPr lang="en-US" sz="8000" dirty="0"/>
              <a:t>THE BODY</a:t>
            </a:r>
          </a:p>
        </p:txBody>
      </p:sp>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2010345"/>
            <a:ext cx="10515600" cy="4351338"/>
          </a:xfrm>
        </p:spPr>
        <p:txBody>
          <a:bodyPr>
            <a:normAutofit/>
          </a:bodyPr>
          <a:lstStyle/>
          <a:p>
            <a:r>
              <a:rPr lang="en-US" sz="4000" b="1" dirty="0">
                <a:effectLst>
                  <a:outerShdw blurRad="38100" dist="38100" dir="2700000" algn="tl">
                    <a:srgbClr val="000000">
                      <a:alpha val="43137"/>
                    </a:srgbClr>
                  </a:outerShdw>
                </a:effectLst>
              </a:rPr>
              <a:t>Jesus refocuses on a new symbol…</a:t>
            </a:r>
          </a:p>
          <a:p>
            <a:pPr lvl="1"/>
            <a:r>
              <a:rPr lang="en-US" sz="3600" b="1" dirty="0">
                <a:effectLst>
                  <a:outerShdw blurRad="38100" dist="38100" dir="2700000" algn="tl">
                    <a:srgbClr val="000000">
                      <a:alpha val="43137"/>
                    </a:srgbClr>
                  </a:outerShdw>
                </a:effectLst>
              </a:rPr>
              <a:t>This Is My Body</a:t>
            </a:r>
          </a:p>
          <a:p>
            <a:pPr lvl="1"/>
            <a:r>
              <a:rPr lang="en-US" sz="3600" b="1" dirty="0">
                <a:effectLst>
                  <a:outerShdw blurRad="38100" dist="38100" dir="2700000" algn="tl">
                    <a:srgbClr val="000000">
                      <a:alpha val="43137"/>
                    </a:srgbClr>
                  </a:outerShdw>
                </a:effectLst>
              </a:rPr>
              <a:t>Mark 14:22 NIV “…Jesus took bread, and when He had given thanks, He broke it…”</a:t>
            </a:r>
          </a:p>
          <a:p>
            <a:r>
              <a:rPr lang="en-US" sz="4000" b="1" dirty="0">
                <a:effectLst>
                  <a:outerShdw blurRad="38100" dist="38100" dir="2700000" algn="tl">
                    <a:srgbClr val="000000">
                      <a:alpha val="43137"/>
                    </a:srgbClr>
                  </a:outerShdw>
                </a:effectLst>
              </a:rPr>
              <a:t>Jesus is the new Passover LAMB</a:t>
            </a:r>
          </a:p>
        </p:txBody>
      </p:sp>
    </p:spTree>
    <p:extLst>
      <p:ext uri="{BB962C8B-B14F-4D97-AF65-F5344CB8AC3E}">
        <p14:creationId xmlns:p14="http://schemas.microsoft.com/office/powerpoint/2010/main" val="24428465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B531-41F5-4F6C-AF56-21FC5D5764AD}"/>
              </a:ext>
            </a:extLst>
          </p:cNvPr>
          <p:cNvSpPr>
            <a:spLocks noGrp="1"/>
          </p:cNvSpPr>
          <p:nvPr>
            <p:ph type="title"/>
          </p:nvPr>
        </p:nvSpPr>
        <p:spPr/>
        <p:txBody>
          <a:bodyPr>
            <a:normAutofit/>
          </a:bodyPr>
          <a:lstStyle/>
          <a:p>
            <a:r>
              <a:rPr lang="en-US" sz="8000" dirty="0"/>
              <a:t>THE BLOOD</a:t>
            </a:r>
          </a:p>
        </p:txBody>
      </p:sp>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2010345"/>
            <a:ext cx="10515600" cy="4351338"/>
          </a:xfrm>
        </p:spPr>
        <p:txBody>
          <a:bodyPr>
            <a:normAutofit/>
          </a:bodyPr>
          <a:lstStyle/>
          <a:p>
            <a:r>
              <a:rPr lang="en-US" sz="4000" b="1" dirty="0">
                <a:effectLst>
                  <a:outerShdw blurRad="38100" dist="38100" dir="2700000" algn="tl">
                    <a:srgbClr val="000000">
                      <a:alpha val="43137"/>
                    </a:srgbClr>
                  </a:outerShdw>
                </a:effectLst>
              </a:rPr>
              <a:t>Jesus continues by refocusing the cup</a:t>
            </a:r>
          </a:p>
          <a:p>
            <a:pPr lvl="1"/>
            <a:r>
              <a:rPr lang="en-US" sz="3600" b="1" dirty="0">
                <a:effectLst>
                  <a:outerShdw blurRad="38100" dist="38100" dir="2700000" algn="tl">
                    <a:srgbClr val="000000">
                      <a:alpha val="43137"/>
                    </a:srgbClr>
                  </a:outerShdw>
                </a:effectLst>
              </a:rPr>
              <a:t>“This is My blood of the </a:t>
            </a:r>
            <a:r>
              <a:rPr lang="en-US" sz="3600" b="1" i="1" dirty="0">
                <a:effectLst>
                  <a:outerShdw blurRad="38100" dist="38100" dir="2700000" algn="tl">
                    <a:srgbClr val="000000">
                      <a:alpha val="43137"/>
                    </a:srgbClr>
                  </a:outerShdw>
                </a:effectLst>
              </a:rPr>
              <a:t>new</a:t>
            </a:r>
            <a:r>
              <a:rPr lang="en-US" sz="3600" b="1" dirty="0">
                <a:effectLst>
                  <a:outerShdw blurRad="38100" dist="38100" dir="2700000" algn="tl">
                    <a:srgbClr val="000000">
                      <a:alpha val="43137"/>
                    </a:srgbClr>
                  </a:outerShdw>
                </a:effectLst>
              </a:rPr>
              <a:t> covenant which is </a:t>
            </a:r>
            <a:r>
              <a:rPr lang="en-US" sz="3600" b="1" i="1" dirty="0">
                <a:effectLst>
                  <a:outerShdw blurRad="38100" dist="38100" dir="2700000" algn="tl">
                    <a:srgbClr val="000000">
                      <a:alpha val="43137"/>
                    </a:srgbClr>
                  </a:outerShdw>
                </a:effectLst>
              </a:rPr>
              <a:t>shed</a:t>
            </a:r>
            <a:r>
              <a:rPr lang="en-US" sz="3600" b="1" dirty="0">
                <a:effectLst>
                  <a:outerShdw blurRad="38100" dist="38100" dir="2700000" algn="tl">
                    <a:srgbClr val="000000">
                      <a:alpha val="43137"/>
                    </a:srgbClr>
                  </a:outerShdw>
                </a:effectLst>
              </a:rPr>
              <a:t> for many.”</a:t>
            </a:r>
          </a:p>
          <a:p>
            <a:r>
              <a:rPr lang="en-US" sz="4000" b="1" dirty="0">
                <a:effectLst>
                  <a:outerShdw blurRad="38100" dist="38100" dir="2700000" algn="tl">
                    <a:srgbClr val="000000">
                      <a:alpha val="43137"/>
                    </a:srgbClr>
                  </a:outerShdw>
                </a:effectLst>
              </a:rPr>
              <a:t>Blood represents life, covenants require blood!</a:t>
            </a:r>
          </a:p>
        </p:txBody>
      </p:sp>
    </p:spTree>
    <p:extLst>
      <p:ext uri="{BB962C8B-B14F-4D97-AF65-F5344CB8AC3E}">
        <p14:creationId xmlns:p14="http://schemas.microsoft.com/office/powerpoint/2010/main" val="390843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536028"/>
            <a:ext cx="10515600" cy="5640935"/>
          </a:xfrm>
        </p:spPr>
        <p:txBody>
          <a:bodyPr>
            <a:normAutofit/>
          </a:bodyPr>
          <a:lstStyle/>
          <a:p>
            <a:pPr marL="0" indent="0" algn="ctr">
              <a:buNone/>
            </a:pPr>
            <a:r>
              <a:rPr lang="en-US" sz="4800" dirty="0">
                <a:effectLst>
                  <a:outerShdw blurRad="38100" dist="38100" dir="2700000" algn="tl">
                    <a:srgbClr val="000000">
                      <a:alpha val="43137"/>
                    </a:srgbClr>
                  </a:outerShdw>
                </a:effectLst>
                <a:latin typeface="Articulat CF v2 Heavy" panose="00000A00000000000000" pitchFamily="50" charset="0"/>
              </a:rPr>
              <a:t>Isaiah 53:12</a:t>
            </a:r>
          </a:p>
          <a:p>
            <a:pPr marL="0" indent="0" algn="just">
              <a:buNone/>
            </a:pPr>
            <a:r>
              <a:rPr lang="en-US" sz="4000" b="1" dirty="0">
                <a:effectLst>
                  <a:outerShdw blurRad="38100" dist="38100" dir="2700000" algn="tl">
                    <a:srgbClr val="000000">
                      <a:alpha val="43137"/>
                    </a:srgbClr>
                  </a:outerShdw>
                </a:effectLst>
                <a:latin typeface="Articulat CF v2 Heavy" panose="00000A00000000000000" pitchFamily="50" charset="0"/>
              </a:rPr>
              <a:t>Therefore, I will give him a portion among the great, and he will divide the spoils with the strong, because he poured out his life unto death, and was numbered with the transgressors. For he bore the sin of many and made intercession for the transgressors.</a:t>
            </a:r>
          </a:p>
        </p:txBody>
      </p:sp>
    </p:spTree>
    <p:extLst>
      <p:ext uri="{BB962C8B-B14F-4D97-AF65-F5344CB8AC3E}">
        <p14:creationId xmlns:p14="http://schemas.microsoft.com/office/powerpoint/2010/main" val="319048927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A1B84-2A74-4CAA-A645-ACC9429A80A1}"/>
              </a:ext>
            </a:extLst>
          </p:cNvPr>
          <p:cNvSpPr>
            <a:spLocks noGrp="1"/>
          </p:cNvSpPr>
          <p:nvPr>
            <p:ph idx="1"/>
          </p:nvPr>
        </p:nvSpPr>
        <p:spPr>
          <a:xfrm>
            <a:off x="838200" y="536028"/>
            <a:ext cx="10515600" cy="5640935"/>
          </a:xfrm>
        </p:spPr>
        <p:txBody>
          <a:bodyPr>
            <a:normAutofit fontScale="77500" lnSpcReduction="20000"/>
          </a:bodyPr>
          <a:lstStyle/>
          <a:p>
            <a:pPr marL="0" indent="0" algn="ctr">
              <a:buNone/>
            </a:pPr>
            <a:r>
              <a:rPr lang="en-US" sz="6200" dirty="0">
                <a:effectLst>
                  <a:outerShdw blurRad="38100" dist="38100" dir="2700000" algn="tl">
                    <a:srgbClr val="000000">
                      <a:alpha val="43137"/>
                    </a:srgbClr>
                  </a:outerShdw>
                </a:effectLst>
                <a:latin typeface="Articulat CF v2 Heavy" panose="00000A00000000000000" pitchFamily="50" charset="0"/>
              </a:rPr>
              <a:t>Exodus 24:6-8 </a:t>
            </a:r>
          </a:p>
          <a:p>
            <a:pPr marL="0" indent="0" algn="just">
              <a:buNone/>
            </a:pPr>
            <a:r>
              <a:rPr lang="en-US" sz="4800" b="1" dirty="0">
                <a:effectLst>
                  <a:outerShdw blurRad="38100" dist="38100" dir="2700000" algn="tl">
                    <a:srgbClr val="000000">
                      <a:alpha val="43137"/>
                    </a:srgbClr>
                  </a:outerShdw>
                </a:effectLst>
                <a:latin typeface="Articulat CF v2 Heavy" panose="00000A00000000000000" pitchFamily="50" charset="0"/>
              </a:rPr>
              <a:t>And Moses took half of the blood and put it in basins, and half of the blood he threw against the altar. Then he took the Book of the Covenant and read it in the hearing of the people. And they said, “All that the LORD has spoken we will do, and we will be obedient.” And Moses took the blood and threw it on the people and said, “Behold the blood of the covenant that the LORD has made with you in accordance with all these words.”</a:t>
            </a:r>
            <a:endParaRPr lang="en-US" sz="4000" b="1" dirty="0">
              <a:effectLst>
                <a:outerShdw blurRad="38100" dist="38100" dir="2700000" algn="tl">
                  <a:srgbClr val="000000">
                    <a:alpha val="43137"/>
                  </a:srgbClr>
                </a:outerShdw>
              </a:effectLst>
              <a:latin typeface="Articulat CF v2 Heavy" panose="00000A00000000000000" pitchFamily="50" charset="0"/>
            </a:endParaRPr>
          </a:p>
        </p:txBody>
      </p:sp>
    </p:spTree>
    <p:extLst>
      <p:ext uri="{BB962C8B-B14F-4D97-AF65-F5344CB8AC3E}">
        <p14:creationId xmlns:p14="http://schemas.microsoft.com/office/powerpoint/2010/main" val="9057152"/>
      </p:ext>
    </p:extLst>
  </p:cSld>
  <p:clrMapOvr>
    <a:masterClrMapping/>
  </p:clrMapOvr>
  <p:transition spd="slow">
    <p:plus/>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555</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Articulat CF v2 Heavy</vt:lpstr>
      <vt:lpstr>Articulat CF v2 Text</vt:lpstr>
      <vt:lpstr>Calibri</vt:lpstr>
      <vt:lpstr>Century Gothic</vt:lpstr>
      <vt:lpstr>Office Theme</vt:lpstr>
      <vt:lpstr>PowerPoint Presentation</vt:lpstr>
      <vt:lpstr>PowerPoint Presentation</vt:lpstr>
      <vt:lpstr>THE PASSOVER</vt:lpstr>
      <vt:lpstr>THE BODY</vt:lpstr>
      <vt:lpstr>PowerPoint Presentation</vt:lpstr>
      <vt:lpstr>THE BODY</vt:lpstr>
      <vt:lpstr>THE BLOOD</vt:lpstr>
      <vt:lpstr>PowerPoint Presentation</vt:lpstr>
      <vt:lpstr>PowerPoint Presentation</vt:lpstr>
      <vt:lpstr>THE BLOOD</vt:lpstr>
      <vt:lpstr>THE KINGDOM</vt:lpstr>
      <vt:lpstr>PowerPoint Presentation</vt:lpstr>
      <vt:lpstr>THE KINGDOM</vt:lpstr>
      <vt:lpstr>THE HYMNS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8</cp:revision>
  <dcterms:created xsi:type="dcterms:W3CDTF">2019-08-09T19:16:39Z</dcterms:created>
  <dcterms:modified xsi:type="dcterms:W3CDTF">2023-11-25T18:01:55Z</dcterms:modified>
</cp:coreProperties>
</file>