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77F06E-9937-426A-BB29-EC7B54620E6E}" v="30" dt="2023-09-01T16:47:35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7" y="41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8577F06E-9937-426A-BB29-EC7B54620E6E}"/>
    <pc:docChg chg="custSel modSld">
      <pc:chgData name="Kyle Blevins" userId="f4048cd5465779d3" providerId="LiveId" clId="{8577F06E-9937-426A-BB29-EC7B54620E6E}" dt="2023-09-01T16:47:35.993" v="33"/>
      <pc:docMkLst>
        <pc:docMk/>
      </pc:docMkLst>
      <pc:sldChg chg="modAnim">
        <pc:chgData name="Kyle Blevins" userId="f4048cd5465779d3" providerId="LiveId" clId="{8577F06E-9937-426A-BB29-EC7B54620E6E}" dt="2023-09-01T16:43:35.061" v="0"/>
        <pc:sldMkLst>
          <pc:docMk/>
          <pc:sldMk cId="40374724" sldId="257"/>
        </pc:sldMkLst>
      </pc:sldChg>
      <pc:sldChg chg="modTransition modAnim">
        <pc:chgData name="Kyle Blevins" userId="f4048cd5465779d3" providerId="LiveId" clId="{8577F06E-9937-426A-BB29-EC7B54620E6E}" dt="2023-09-01T16:47:05.167" v="32"/>
        <pc:sldMkLst>
          <pc:docMk/>
          <pc:sldMk cId="4052493004" sldId="258"/>
        </pc:sldMkLst>
      </pc:sldChg>
      <pc:sldChg chg="modSp mod modTransition modAnim">
        <pc:chgData name="Kyle Blevins" userId="f4048cd5465779d3" providerId="LiveId" clId="{8577F06E-9937-426A-BB29-EC7B54620E6E}" dt="2023-09-01T16:47:05.167" v="32"/>
        <pc:sldMkLst>
          <pc:docMk/>
          <pc:sldMk cId="1559017947" sldId="259"/>
        </pc:sldMkLst>
        <pc:spChg chg="mod">
          <ac:chgData name="Kyle Blevins" userId="f4048cd5465779d3" providerId="LiveId" clId="{8577F06E-9937-426A-BB29-EC7B54620E6E}" dt="2023-09-01T16:46:21.436" v="29" actId="20577"/>
          <ac:spMkLst>
            <pc:docMk/>
            <pc:sldMk cId="1559017947" sldId="259"/>
            <ac:spMk id="3" creationId="{37B3F604-4865-68B2-EC56-BE95BAF5BC33}"/>
          </ac:spMkLst>
        </pc:spChg>
      </pc:sldChg>
      <pc:sldChg chg="modTransition modAnim">
        <pc:chgData name="Kyle Blevins" userId="f4048cd5465779d3" providerId="LiveId" clId="{8577F06E-9937-426A-BB29-EC7B54620E6E}" dt="2023-09-01T16:47:35.993" v="33"/>
        <pc:sldMkLst>
          <pc:docMk/>
          <pc:sldMk cId="1589261887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510E8-C09B-A37B-1E9A-D68A881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3F604-4865-68B2-EC56-BE95BAF5B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208" y="1825625"/>
            <a:ext cx="6947868" cy="4527550"/>
          </a:xfrm>
        </p:spPr>
        <p:txBody>
          <a:bodyPr>
            <a:normAutofit/>
          </a:bodyPr>
          <a:lstStyle/>
          <a:p>
            <a:r>
              <a:rPr lang="en-US" sz="3600" dirty="0"/>
              <a:t>Environment/circumstances influenced the Laodicean church</a:t>
            </a:r>
          </a:p>
          <a:p>
            <a:r>
              <a:rPr lang="en-US" sz="3600" dirty="0"/>
              <a:t>Lukewarm Christianity doesn’t impact the world</a:t>
            </a:r>
          </a:p>
          <a:p>
            <a:pPr lvl="1"/>
            <a:r>
              <a:rPr lang="en-US" sz="3200" dirty="0"/>
              <a:t>It is salt without saltiness</a:t>
            </a:r>
          </a:p>
          <a:p>
            <a:r>
              <a:rPr lang="en-US" sz="3600" dirty="0"/>
              <a:t>We need to focus on ZEAL</a:t>
            </a:r>
          </a:p>
          <a:p>
            <a:pPr lvl="1"/>
            <a:r>
              <a:rPr lang="en-US" sz="3200" dirty="0"/>
              <a:t>Romans 10:2; I Corinthians 14:12</a:t>
            </a:r>
          </a:p>
        </p:txBody>
      </p:sp>
    </p:spTree>
    <p:extLst>
      <p:ext uri="{BB962C8B-B14F-4D97-AF65-F5344CB8AC3E}">
        <p14:creationId xmlns:p14="http://schemas.microsoft.com/office/powerpoint/2010/main" val="4037472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510E8-C09B-A37B-1E9A-D68A881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OUR HEARTS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3F604-4865-68B2-EC56-BE95BAF5B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208" y="1825625"/>
            <a:ext cx="6947868" cy="4527550"/>
          </a:xfrm>
        </p:spPr>
        <p:txBody>
          <a:bodyPr>
            <a:normAutofit/>
          </a:bodyPr>
          <a:lstStyle/>
          <a:p>
            <a:r>
              <a:rPr lang="en-US" sz="3600" dirty="0"/>
              <a:t>Jesus reveals His heart towards undevoted people</a:t>
            </a:r>
          </a:p>
          <a:p>
            <a:pPr lvl="1"/>
            <a:r>
              <a:rPr lang="en-US" sz="3200" dirty="0"/>
              <a:t>John 2:13-22 Met with radical measures</a:t>
            </a:r>
          </a:p>
          <a:p>
            <a:pPr lvl="1"/>
            <a:r>
              <a:rPr lang="en-US" sz="3200" dirty="0"/>
              <a:t>John 21:5-17 Provided challenges for growth</a:t>
            </a:r>
          </a:p>
          <a:p>
            <a:r>
              <a:rPr lang="en-US" sz="3600" dirty="0"/>
              <a:t>Lessons from a Persian King</a:t>
            </a:r>
          </a:p>
          <a:p>
            <a:pPr lvl="1"/>
            <a:r>
              <a:rPr lang="en-US" sz="3200" dirty="0"/>
              <a:t>Ezra 7:23 Devotion involves our very best!</a:t>
            </a:r>
          </a:p>
        </p:txBody>
      </p:sp>
    </p:spTree>
    <p:extLst>
      <p:ext uri="{BB962C8B-B14F-4D97-AF65-F5344CB8AC3E}">
        <p14:creationId xmlns:p14="http://schemas.microsoft.com/office/powerpoint/2010/main" val="405249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510E8-C09B-A37B-1E9A-D68A881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RECOGNIZE THE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3F604-4865-68B2-EC56-BE95BAF5B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710" y="1825624"/>
            <a:ext cx="6579365" cy="4945565"/>
          </a:xfrm>
        </p:spPr>
        <p:txBody>
          <a:bodyPr>
            <a:normAutofit/>
          </a:bodyPr>
          <a:lstStyle/>
          <a:p>
            <a:r>
              <a:rPr lang="en-US" sz="3600" dirty="0"/>
              <a:t>David, prayers </a:t>
            </a:r>
          </a:p>
          <a:p>
            <a:pPr marL="0" indent="0">
              <a:buNone/>
            </a:pPr>
            <a:r>
              <a:rPr lang="en-US" sz="3200" dirty="0"/>
              <a:t>	– II Sam. 7:18-22</a:t>
            </a:r>
          </a:p>
          <a:p>
            <a:r>
              <a:rPr lang="en-US" sz="3600" dirty="0"/>
              <a:t>Dorcas, charity </a:t>
            </a:r>
          </a:p>
          <a:p>
            <a:pPr marL="0" indent="0">
              <a:buNone/>
            </a:pPr>
            <a:r>
              <a:rPr lang="en-US" sz="3200" dirty="0"/>
              <a:t>	– Acts 9:36-42</a:t>
            </a:r>
          </a:p>
          <a:p>
            <a:r>
              <a:rPr lang="en-US" sz="3600" dirty="0"/>
              <a:t>Lydia, hospitality </a:t>
            </a:r>
          </a:p>
          <a:p>
            <a:pPr marL="0" indent="0">
              <a:buNone/>
            </a:pPr>
            <a:r>
              <a:rPr lang="en-US" sz="3200" dirty="0"/>
              <a:t>	– Acts 16:14-15, 40</a:t>
            </a:r>
          </a:p>
          <a:p>
            <a:r>
              <a:rPr lang="en-US" sz="3600" dirty="0"/>
              <a:t>Christians, worship </a:t>
            </a:r>
          </a:p>
          <a:p>
            <a:pPr marL="0" indent="0">
              <a:buNone/>
            </a:pPr>
            <a:r>
              <a:rPr lang="en-US" sz="3200" dirty="0"/>
              <a:t>	– Hebrews 12:28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901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9BFA17-D8D7-2497-3161-9C141AC43F89}"/>
              </a:ext>
            </a:extLst>
          </p:cNvPr>
          <p:cNvSpPr txBox="1"/>
          <p:nvPr/>
        </p:nvSpPr>
        <p:spPr>
          <a:xfrm>
            <a:off x="4214328" y="975819"/>
            <a:ext cx="77288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FOLLOW JESUS</a:t>
            </a:r>
          </a:p>
          <a:p>
            <a:pPr algn="ctr"/>
            <a:r>
              <a:rPr lang="en-US" sz="4800" dirty="0">
                <a:latin typeface="+mj-lt"/>
              </a:rPr>
              <a:t>BE CHANGED BY JESUS</a:t>
            </a:r>
          </a:p>
          <a:p>
            <a:pPr algn="ctr"/>
            <a:r>
              <a:rPr lang="en-US" sz="4800" dirty="0">
                <a:latin typeface="+mj-lt"/>
              </a:rPr>
              <a:t>BE COMMITTED TO JESUS’ MISSION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B3D346A-0EB2-0198-A4EC-D81E28570D19}"/>
              </a:ext>
            </a:extLst>
          </p:cNvPr>
          <p:cNvSpPr/>
          <p:nvPr/>
        </p:nvSpPr>
        <p:spPr>
          <a:xfrm>
            <a:off x="5385300" y="1338220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EE45FD-04AD-1656-CE41-0B155B8DA393}"/>
              </a:ext>
            </a:extLst>
          </p:cNvPr>
          <p:cNvSpPr/>
          <p:nvPr/>
        </p:nvSpPr>
        <p:spPr>
          <a:xfrm>
            <a:off x="10665205" y="1338220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D2DA5D-D1DC-671B-BB3C-46F076111A1D}"/>
              </a:ext>
            </a:extLst>
          </p:cNvPr>
          <p:cNvSpPr/>
          <p:nvPr/>
        </p:nvSpPr>
        <p:spPr>
          <a:xfrm>
            <a:off x="4211554" y="207112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31E54C-D4E5-B48E-0344-309C5A580B78}"/>
              </a:ext>
            </a:extLst>
          </p:cNvPr>
          <p:cNvSpPr/>
          <p:nvPr/>
        </p:nvSpPr>
        <p:spPr>
          <a:xfrm>
            <a:off x="11813087" y="207112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41C1C2-D3C6-83F5-50E5-A31C3338FE77}"/>
              </a:ext>
            </a:extLst>
          </p:cNvPr>
          <p:cNvSpPr/>
          <p:nvPr/>
        </p:nvSpPr>
        <p:spPr>
          <a:xfrm>
            <a:off x="5054357" y="2809251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BC7D88E-471F-A101-455D-52B92D2DEA34}"/>
              </a:ext>
            </a:extLst>
          </p:cNvPr>
          <p:cNvSpPr/>
          <p:nvPr/>
        </p:nvSpPr>
        <p:spPr>
          <a:xfrm>
            <a:off x="10665204" y="353692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D24268-6BAA-66D2-2FCE-ACE3950C8AA8}"/>
              </a:ext>
            </a:extLst>
          </p:cNvPr>
          <p:cNvCxnSpPr/>
          <p:nvPr/>
        </p:nvCxnSpPr>
        <p:spPr>
          <a:xfrm>
            <a:off x="4583576" y="925978"/>
            <a:ext cx="685221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B37BAC-64B9-A66B-1678-D6FD3AE198E5}"/>
              </a:ext>
            </a:extLst>
          </p:cNvPr>
          <p:cNvCxnSpPr/>
          <p:nvPr/>
        </p:nvCxnSpPr>
        <p:spPr>
          <a:xfrm>
            <a:off x="4583576" y="4006771"/>
            <a:ext cx="685221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41B4CDD-703B-C8E4-6256-1890851BAAAC}"/>
              </a:ext>
            </a:extLst>
          </p:cNvPr>
          <p:cNvSpPr txBox="1"/>
          <p:nvPr/>
        </p:nvSpPr>
        <p:spPr>
          <a:xfrm>
            <a:off x="4585483" y="4484096"/>
            <a:ext cx="73114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Become a Disciple of Jesus Christ TODAY</a:t>
            </a:r>
          </a:p>
        </p:txBody>
      </p:sp>
    </p:spTree>
    <p:extLst>
      <p:ext uri="{BB962C8B-B14F-4D97-AF65-F5344CB8AC3E}">
        <p14:creationId xmlns:p14="http://schemas.microsoft.com/office/powerpoint/2010/main" val="158926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28</TotalTime>
  <Words>122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Articulat CF v2 Heavy</vt:lpstr>
      <vt:lpstr>Articulat CF v2 Medium</vt:lpstr>
      <vt:lpstr>Office Theme</vt:lpstr>
      <vt:lpstr>PowerPoint Presentation</vt:lpstr>
      <vt:lpstr>UNDERSTANDING THE PROBLEM</vt:lpstr>
      <vt:lpstr>CHANGING OUR HEARTS</vt:lpstr>
      <vt:lpstr>RECOGNIZE THE PROGRESS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2023-09-01T16:19:20Z</dcterms:created>
  <dcterms:modified xsi:type="dcterms:W3CDTF">2023-09-01T16:47:44Z</dcterms:modified>
</cp:coreProperties>
</file>