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2CAD5-DB6D-4EB7-A364-64F09531253A}" v="113" dt="2023-09-21T17:17:15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levins" userId="f4048cd5465779d3" providerId="LiveId" clId="{4EC2CAD5-DB6D-4EB7-A364-64F09531253A}"/>
    <pc:docChg chg="custSel delSld modSld">
      <pc:chgData name="Kyle Blevins" userId="f4048cd5465779d3" providerId="LiveId" clId="{4EC2CAD5-DB6D-4EB7-A364-64F09531253A}" dt="2023-09-21T17:17:15.554" v="220"/>
      <pc:docMkLst>
        <pc:docMk/>
      </pc:docMkLst>
      <pc:sldChg chg="del">
        <pc:chgData name="Kyle Blevins" userId="f4048cd5465779d3" providerId="LiveId" clId="{4EC2CAD5-DB6D-4EB7-A364-64F09531253A}" dt="2023-09-21T17:11:57.676" v="1" actId="47"/>
        <pc:sldMkLst>
          <pc:docMk/>
          <pc:sldMk cId="21942516" sldId="257"/>
        </pc:sldMkLst>
      </pc:sldChg>
      <pc:sldChg chg="modSp del mod modAnim">
        <pc:chgData name="Kyle Blevins" userId="f4048cd5465779d3" providerId="LiveId" clId="{4EC2CAD5-DB6D-4EB7-A364-64F09531253A}" dt="2023-09-21T17:16:46.651" v="201" actId="47"/>
        <pc:sldMkLst>
          <pc:docMk/>
          <pc:sldMk cId="500349015" sldId="258"/>
        </pc:sldMkLst>
        <pc:spChg chg="mod">
          <ac:chgData name="Kyle Blevins" userId="f4048cd5465779d3" providerId="LiveId" clId="{4EC2CAD5-DB6D-4EB7-A364-64F09531253A}" dt="2023-09-21T17:15:27.476" v="190" actId="14100"/>
          <ac:spMkLst>
            <pc:docMk/>
            <pc:sldMk cId="500349015" sldId="258"/>
            <ac:spMk id="2" creationId="{88E61656-16C8-5751-93AE-EF9CB5E32F84}"/>
          </ac:spMkLst>
        </pc:spChg>
        <pc:spChg chg="mod">
          <ac:chgData name="Kyle Blevins" userId="f4048cd5465779d3" providerId="LiveId" clId="{4EC2CAD5-DB6D-4EB7-A364-64F09531253A}" dt="2023-09-21T17:15:01.736" v="186" actId="120"/>
          <ac:spMkLst>
            <pc:docMk/>
            <pc:sldMk cId="500349015" sldId="258"/>
            <ac:spMk id="3" creationId="{C429641B-A17C-5858-741A-228C9724C3B8}"/>
          </ac:spMkLst>
        </pc:spChg>
      </pc:sldChg>
      <pc:sldChg chg="del">
        <pc:chgData name="Kyle Blevins" userId="f4048cd5465779d3" providerId="LiveId" clId="{4EC2CAD5-DB6D-4EB7-A364-64F09531253A}" dt="2023-09-21T17:11:55.572" v="0" actId="47"/>
        <pc:sldMkLst>
          <pc:docMk/>
          <pc:sldMk cId="3527043674" sldId="259"/>
        </pc:sldMkLst>
      </pc:sldChg>
      <pc:sldChg chg="addSp delSp modSp mod delAnim modAnim">
        <pc:chgData name="Kyle Blevins" userId="f4048cd5465779d3" providerId="LiveId" clId="{4EC2CAD5-DB6D-4EB7-A364-64F09531253A}" dt="2023-09-21T17:17:15.554" v="220"/>
        <pc:sldMkLst>
          <pc:docMk/>
          <pc:sldMk cId="3680215035" sldId="260"/>
        </pc:sldMkLst>
        <pc:spChg chg="del">
          <ac:chgData name="Kyle Blevins" userId="f4048cd5465779d3" providerId="LiveId" clId="{4EC2CAD5-DB6D-4EB7-A364-64F09531253A}" dt="2023-09-21T17:15:59.758" v="192" actId="478"/>
          <ac:spMkLst>
            <pc:docMk/>
            <pc:sldMk cId="3680215035" sldId="260"/>
            <ac:spMk id="2" creationId="{88E61656-16C8-5751-93AE-EF9CB5E32F84}"/>
          </ac:spMkLst>
        </pc:spChg>
        <pc:spChg chg="del">
          <ac:chgData name="Kyle Blevins" userId="f4048cd5465779d3" providerId="LiveId" clId="{4EC2CAD5-DB6D-4EB7-A364-64F09531253A}" dt="2023-09-21T17:15:55.360" v="191" actId="478"/>
          <ac:spMkLst>
            <pc:docMk/>
            <pc:sldMk cId="3680215035" sldId="260"/>
            <ac:spMk id="3" creationId="{C429641B-A17C-5858-741A-228C9724C3B8}"/>
          </ac:spMkLst>
        </pc:spChg>
        <pc:spChg chg="add del mod">
          <ac:chgData name="Kyle Blevins" userId="f4048cd5465779d3" providerId="LiveId" clId="{4EC2CAD5-DB6D-4EB7-A364-64F09531253A}" dt="2023-09-21T17:16:04.527" v="193" actId="478"/>
          <ac:spMkLst>
            <pc:docMk/>
            <pc:sldMk cId="3680215035" sldId="260"/>
            <ac:spMk id="5" creationId="{FE5CA775-1482-EB94-3755-7912C870A990}"/>
          </ac:spMkLst>
        </pc:spChg>
        <pc:spChg chg="add del mod">
          <ac:chgData name="Kyle Blevins" userId="f4048cd5465779d3" providerId="LiveId" clId="{4EC2CAD5-DB6D-4EB7-A364-64F09531253A}" dt="2023-09-21T17:16:04.527" v="193" actId="478"/>
          <ac:spMkLst>
            <pc:docMk/>
            <pc:sldMk cId="3680215035" sldId="260"/>
            <ac:spMk id="7" creationId="{C5AF03CA-1AE9-9D22-077C-BC9CB8C0CD45}"/>
          </ac:spMkLst>
        </pc:spChg>
        <pc:spChg chg="add mod">
          <ac:chgData name="Kyle Blevins" userId="f4048cd5465779d3" providerId="LiveId" clId="{4EC2CAD5-DB6D-4EB7-A364-64F09531253A}" dt="2023-09-21T17:17:00.828" v="219" actId="1076"/>
          <ac:spMkLst>
            <pc:docMk/>
            <pc:sldMk cId="3680215035" sldId="260"/>
            <ac:spMk id="8" creationId="{3343ACA0-0A16-3BC1-3039-A5BF84A48D41}"/>
          </ac:spMkLst>
        </pc:spChg>
        <pc:spChg chg="add mod">
          <ac:chgData name="Kyle Blevins" userId="f4048cd5465779d3" providerId="LiveId" clId="{4EC2CAD5-DB6D-4EB7-A364-64F09531253A}" dt="2023-09-21T17:16:52.983" v="218" actId="1036"/>
          <ac:spMkLst>
            <pc:docMk/>
            <pc:sldMk cId="3680215035" sldId="260"/>
            <ac:spMk id="9" creationId="{CAA28EDB-5125-C05A-D5D4-75EF0313BF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343ACA0-0A16-3BC1-3039-A5BF84A48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38" y="844584"/>
            <a:ext cx="7287208" cy="1001712"/>
          </a:xfrm>
        </p:spPr>
        <p:txBody>
          <a:bodyPr anchor="ctr">
            <a:noAutofit/>
          </a:bodyPr>
          <a:lstStyle/>
          <a:p>
            <a:r>
              <a:rPr lang="en-US" sz="4800" dirty="0"/>
              <a:t>WALKING WORTH IN YOUR WORK MEANS…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AA28EDB-5125-C05A-D5D4-75EF0313B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538" y="2052735"/>
            <a:ext cx="8798767" cy="4829952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/>
              <a:t>You show obedience as to Christ.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/>
              <a:t>You recognize your true reward.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/>
              <a:t>You know how to be in charge.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021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44</TotalTime>
  <Words>28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Articulat CF v2 Heavy</vt:lpstr>
      <vt:lpstr>Articulat CF v2 Medium</vt:lpstr>
      <vt:lpstr>Office Theme</vt:lpstr>
      <vt:lpstr>PowerPoint Presentation</vt:lpstr>
      <vt:lpstr>WALKING WORTH IN YOUR WORK MEANS…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2023-09-08T20:27:09Z</dcterms:created>
  <dcterms:modified xsi:type="dcterms:W3CDTF">2023-09-21T17:17:24Z</dcterms:modified>
</cp:coreProperties>
</file>