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D944-C191-2B0F-2B71-4CB1D0C56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E7811-379E-2653-77FA-83FB76DA4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346F3-B5B4-CCBF-8BD1-2464132D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37B33-6078-BE4D-53CB-A111A020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38C00-A60B-2A65-B461-9867C2E5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B317-39EB-6722-9471-31E93A64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3B7E9-9208-2A42-E44D-11821B41E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BB6C-9587-2037-5C74-EC849165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D6392-1664-BC58-1C4D-60F7C179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DD5EE-ECBE-2694-FE79-88603E6F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AB608-1067-4DFA-2B64-CE4AA82B4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F2449-0EF4-084A-47B6-1CBCD3E91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4E972-E5AE-B68A-6715-F549EE2E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95B2-28F3-DA36-D1EA-549DEDB7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C13A-FBFC-741A-F12F-B74AEBC9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7355-BD78-AF4C-5523-E6E69635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6F33-FA58-F1F5-6153-5E3B32FD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3CFA7-8E27-283C-A2DA-0688D88F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5972B-7413-392B-8FC1-2C5D060D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E670-5A2D-165E-7D1E-27FDFAAC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24E6-60C7-6B19-84AA-9001CE68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1C992-5E07-5BEE-CC76-342C6EAD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830D-7E81-44EB-0174-02EE7556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9026-00A2-5091-802C-4EAEBD3F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57E96-9B86-13D8-D99F-B34FFC78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92EF-73AE-8EF3-E2AF-AAF691EF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A570E-7937-16EB-5CAA-09C0F0914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C50B3-8D82-4122-5B3A-8F9F8D986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C81DA-C514-BF2E-50CD-2AB56191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14834-C4C9-7063-31AF-6CC1655D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4962F-27B7-B808-C5E8-5BB56471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06B-21DF-0584-D9AE-D36B084C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9622E-0BB7-82D5-17E2-B2DC6FF94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4EDCB-185A-E555-2348-C9CF9D8F2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1F42F-A828-5A7B-B0F7-FBF5AEF5B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A259C-AA66-87ED-85AD-518B47053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E8ADA-2423-C113-A789-D1D4441E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251AA-2C13-364D-2E33-6BE02220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4D0A7-C366-D0D9-A1EA-BA1F3637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AAA6-96BE-2868-3CA6-622F50E5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0BF85-4D86-B9A9-8061-82B5D738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9C8F2-4A50-E88E-BBE6-30783DD4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CE810-F5E0-2286-C242-B0F6C4B0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5C023-B0DC-CCC9-DE5E-DFBC82C0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E5D4C-1CE6-A787-10E9-7550BBDF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EC986-0E1C-6B48-0442-B18A338F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1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E3F2-4A57-6FCF-0291-266189E2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0825-5F5C-C3F9-B196-DAD61D89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202C5-C0C8-69E5-8140-870F9916A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296D5-9B3B-601C-7749-CB19B708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197DD-47F6-C215-856B-5DB35AB0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8949B-03A9-5EE5-63E0-8D78E948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6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9039-BC95-2FFA-DE20-F4C1F9D0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C6667-6FB4-ED04-A591-5716A80B2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A18C8-3F79-4457-04FB-22AD497D8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41B1A-1340-B7F2-FFE8-71A45B31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0AE63-06EF-45D0-9E44-A9EF5EB7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D3E57-27EF-EE7C-ED84-6961B687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6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E6022-9272-5B59-4234-5042FD47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E928-1010-4371-7561-C7811E5D2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64199-F4F9-B2FF-4922-EEB1E205F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4E9F-574E-47FF-B8E1-902C2102F6F6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B7D5-8BF0-0F6D-C5F7-FE32F2C77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CD60C-D8A6-B3B6-B21B-85F3B1878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3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85AA11-E20F-D51E-98D2-84F696640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94" y="365125"/>
            <a:ext cx="6186196" cy="670573"/>
          </a:xfrm>
        </p:spPr>
        <p:txBody>
          <a:bodyPr>
            <a:normAutofit/>
          </a:bodyPr>
          <a:lstStyle/>
          <a:p>
            <a:r>
              <a:rPr lang="en-US" sz="4000" dirty="0"/>
              <a:t>The Tragedy of Samson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B793890-9F8C-5517-2466-8C7B34B62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4" y="1119673"/>
            <a:ext cx="6279502" cy="4861249"/>
          </a:xfrm>
          <a:solidFill>
            <a:schemeClr val="bg1">
              <a:alpha val="65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Judges 13-16</a:t>
            </a:r>
          </a:p>
          <a:p>
            <a:r>
              <a:rPr lang="en-US" dirty="0"/>
              <a:t>A Nazarite</a:t>
            </a:r>
          </a:p>
          <a:p>
            <a:pPr lvl="1"/>
            <a:r>
              <a:rPr lang="en-US" dirty="0"/>
              <a:t>Nothing from grapes, no cutting hair, no touching corpses</a:t>
            </a:r>
          </a:p>
          <a:p>
            <a:r>
              <a:rPr lang="en-US" dirty="0"/>
              <a:t>First words - I  saw a woman</a:t>
            </a:r>
          </a:p>
          <a:p>
            <a:r>
              <a:rPr lang="en-US" dirty="0"/>
              <a:t>Last words - I may… be avenged… for my two eyes</a:t>
            </a:r>
          </a:p>
          <a:p>
            <a:r>
              <a:rPr lang="en-US" dirty="0"/>
              <a:t>Lots of conflict</a:t>
            </a:r>
          </a:p>
          <a:p>
            <a:r>
              <a:rPr lang="en-US" dirty="0"/>
              <a:t>Dies defeating Israel’s enemies</a:t>
            </a:r>
          </a:p>
        </p:txBody>
      </p:sp>
      <p:pic>
        <p:nvPicPr>
          <p:cNvPr id="13" name="Picture 12" descr="A black and white drawing of a person carrying a lion&#10;&#10;Description automatically generated">
            <a:extLst>
              <a:ext uri="{FF2B5EF4-FFF2-40B4-BE49-F238E27FC236}">
                <a16:creationId xmlns:a16="http://schemas.microsoft.com/office/drawing/2014/main" id="{F68E314A-150B-1E99-864A-C2B1F168D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94" y="0"/>
            <a:ext cx="5191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1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85AA11-E20F-D51E-98D2-84F696640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94" y="365125"/>
            <a:ext cx="6186196" cy="67057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Four Lessons from Samson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B793890-9F8C-5517-2466-8C7B34B62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4" y="1119673"/>
            <a:ext cx="6279502" cy="4861249"/>
          </a:xfrm>
          <a:solidFill>
            <a:schemeClr val="bg1">
              <a:alpha val="65000"/>
            </a:schemeClr>
          </a:solidFill>
        </p:spPr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Samson reminds us of ourselves and our God.</a:t>
            </a:r>
          </a:p>
          <a:p>
            <a:pPr marL="514350" indent="-514350">
              <a:buAutoNum type="arabicPeriod"/>
            </a:pPr>
            <a:r>
              <a:rPr lang="en-US" dirty="0"/>
              <a:t>Samson warns us of the dangers of lust.</a:t>
            </a:r>
          </a:p>
          <a:p>
            <a:pPr marL="514350" indent="-514350">
              <a:buAutoNum type="arabicPeriod"/>
            </a:pPr>
            <a:r>
              <a:rPr lang="en-US" dirty="0"/>
              <a:t>Samson reveals the foolishness of vengeance</a:t>
            </a:r>
          </a:p>
          <a:p>
            <a:pPr marL="514350" indent="-514350">
              <a:buAutoNum type="arabicPeriod"/>
            </a:pPr>
            <a:r>
              <a:rPr lang="en-US" dirty="0"/>
              <a:t>Samson shows us that God can use imperfect people to accomplish His will!</a:t>
            </a:r>
          </a:p>
        </p:txBody>
      </p:sp>
      <p:pic>
        <p:nvPicPr>
          <p:cNvPr id="13" name="Picture 12" descr="A black and white drawing of a person carrying a lion&#10;&#10;Description automatically generated">
            <a:extLst>
              <a:ext uri="{FF2B5EF4-FFF2-40B4-BE49-F238E27FC236}">
                <a16:creationId xmlns:a16="http://schemas.microsoft.com/office/drawing/2014/main" id="{F68E314A-150B-1E99-864A-C2B1F168D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94" y="0"/>
            <a:ext cx="5191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0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85AA11-E20F-D51E-98D2-84F696640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94" y="365125"/>
            <a:ext cx="6186196" cy="67057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Similarities Between Samson and Jesus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B793890-9F8C-5517-2466-8C7B34B62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4" y="1119673"/>
            <a:ext cx="6279502" cy="4861249"/>
          </a:xfrm>
          <a:solidFill>
            <a:schemeClr val="bg1">
              <a:alpha val="65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u="sng" dirty="0"/>
              <a:t>Judges 15:12-13</a:t>
            </a:r>
            <a:r>
              <a:rPr lang="en-US" dirty="0"/>
              <a:t> bound and handed over to the enemy by their own people.</a:t>
            </a:r>
          </a:p>
          <a:p>
            <a:pPr marL="0" indent="0">
              <a:buNone/>
            </a:pPr>
            <a:r>
              <a:rPr lang="en-US" u="sng" dirty="0"/>
              <a:t>Judges 16:4-5</a:t>
            </a:r>
            <a:r>
              <a:rPr lang="en-US" dirty="0"/>
              <a:t> Betrayed by someone close to him</a:t>
            </a:r>
          </a:p>
          <a:p>
            <a:pPr marL="0" indent="0">
              <a:buNone/>
            </a:pPr>
            <a:r>
              <a:rPr lang="en-US" u="sng" dirty="0"/>
              <a:t>Judges 16:25</a:t>
            </a:r>
            <a:r>
              <a:rPr lang="en-US" dirty="0"/>
              <a:t> Enemies made amusement of him</a:t>
            </a:r>
          </a:p>
          <a:p>
            <a:pPr marL="0" indent="0">
              <a:buNone/>
            </a:pPr>
            <a:r>
              <a:rPr lang="en-US" u="sng" dirty="0"/>
              <a:t>Judges 16:29</a:t>
            </a:r>
            <a:r>
              <a:rPr lang="en-US" dirty="0"/>
              <a:t> He died with a pillar on his left and on his right</a:t>
            </a:r>
          </a:p>
          <a:p>
            <a:pPr marL="0" indent="0">
              <a:buNone/>
            </a:pPr>
            <a:r>
              <a:rPr lang="en-US" u="sng" dirty="0"/>
              <a:t>Judges 16:30</a:t>
            </a:r>
            <a:r>
              <a:rPr lang="en-US" dirty="0"/>
              <a:t> Through </a:t>
            </a:r>
            <a:r>
              <a:rPr lang="en-US"/>
              <a:t>His death </a:t>
            </a:r>
            <a:r>
              <a:rPr lang="en-US" dirty="0"/>
              <a:t>came deliverance.</a:t>
            </a:r>
            <a:endParaRPr lang="en-US" u="sng" dirty="0"/>
          </a:p>
        </p:txBody>
      </p:sp>
      <p:pic>
        <p:nvPicPr>
          <p:cNvPr id="13" name="Picture 12" descr="A black and white drawing of a person carrying a lion&#10;&#10;Description automatically generated">
            <a:extLst>
              <a:ext uri="{FF2B5EF4-FFF2-40B4-BE49-F238E27FC236}">
                <a16:creationId xmlns:a16="http://schemas.microsoft.com/office/drawing/2014/main" id="{F68E314A-150B-1E99-864A-C2B1F168D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94" y="0"/>
            <a:ext cx="5191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7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50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ticulat CF v2 Font Family (Default)">
      <a:majorFont>
        <a:latin typeface="Articulat CF v2 Heavy"/>
        <a:ea typeface=""/>
        <a:cs typeface=""/>
      </a:majorFont>
      <a:minorFont>
        <a:latin typeface="Articulat CF v2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23D366-0CD3-41D7-811E-B88B497BED53}" vid="{4B63EA86-E58C-4B7A-A5CB-DBDC09AC64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Articulat CF v2 Font Family Default</Template>
  <TotalTime>43</TotalTime>
  <Words>144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Articulat CF v2 Heavy</vt:lpstr>
      <vt:lpstr>Articulat CF v2 Medium</vt:lpstr>
      <vt:lpstr>Office Theme</vt:lpstr>
      <vt:lpstr>PowerPoint Presentation</vt:lpstr>
      <vt:lpstr>The Tragedy of Samson</vt:lpstr>
      <vt:lpstr>Four Lessons from Samson</vt:lpstr>
      <vt:lpstr>Similarities Between Samson and Jesus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1</cp:revision>
  <dcterms:created xsi:type="dcterms:W3CDTF">2023-10-14T18:14:30Z</dcterms:created>
  <dcterms:modified xsi:type="dcterms:W3CDTF">2023-10-14T18:58:17Z</dcterms:modified>
</cp:coreProperties>
</file>