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67C70-9FF3-4E0D-8DE4-B84C34EF7A0D}" v="792" dt="2023-10-14T17:46:35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DA467C70-9FF3-4E0D-8DE4-B84C34EF7A0D}"/>
    <pc:docChg chg="addSld delSld modSld sldOrd">
      <pc:chgData name="Kyle Blevins" userId="f4048cd5465779d3" providerId="LiveId" clId="{DA467C70-9FF3-4E0D-8DE4-B84C34EF7A0D}" dt="2023-10-14T17:47:05.547" v="832" actId="47"/>
      <pc:docMkLst>
        <pc:docMk/>
      </pc:docMkLst>
      <pc:sldChg chg="setBg">
        <pc:chgData name="Kyle Blevins" userId="f4048cd5465779d3" providerId="LiveId" clId="{DA467C70-9FF3-4E0D-8DE4-B84C34EF7A0D}" dt="2023-10-14T17:36:42.387" v="1"/>
        <pc:sldMkLst>
          <pc:docMk/>
          <pc:sldMk cId="4076432038" sldId="256"/>
        </pc:sldMkLst>
      </pc:sldChg>
      <pc:sldChg chg="modSp mod modAnim">
        <pc:chgData name="Kyle Blevins" userId="f4048cd5465779d3" providerId="LiveId" clId="{DA467C70-9FF3-4E0D-8DE4-B84C34EF7A0D}" dt="2023-10-14T17:42:21.432" v="253" actId="20577"/>
        <pc:sldMkLst>
          <pc:docMk/>
          <pc:sldMk cId="218244467" sldId="257"/>
        </pc:sldMkLst>
        <pc:spChg chg="mod">
          <ac:chgData name="Kyle Blevins" userId="f4048cd5465779d3" providerId="LiveId" clId="{DA467C70-9FF3-4E0D-8DE4-B84C34EF7A0D}" dt="2023-10-14T17:39:16.493" v="27" actId="20577"/>
          <ac:spMkLst>
            <pc:docMk/>
            <pc:sldMk cId="218244467" sldId="257"/>
            <ac:spMk id="4" creationId="{F3382818-3A6B-F3F6-9633-7BC504F24B85}"/>
          </ac:spMkLst>
        </pc:spChg>
        <pc:spChg chg="mod">
          <ac:chgData name="Kyle Blevins" userId="f4048cd5465779d3" providerId="LiveId" clId="{DA467C70-9FF3-4E0D-8DE4-B84C34EF7A0D}" dt="2023-10-14T17:42:21.432" v="253" actId="20577"/>
          <ac:spMkLst>
            <pc:docMk/>
            <pc:sldMk cId="218244467" sldId="257"/>
            <ac:spMk id="5" creationId="{610D31AE-DD4F-50D9-F4E8-9DC841C0646D}"/>
          </ac:spMkLst>
        </pc:spChg>
      </pc:sldChg>
      <pc:sldChg chg="del">
        <pc:chgData name="Kyle Blevins" userId="f4048cd5465779d3" providerId="LiveId" clId="{DA467C70-9FF3-4E0D-8DE4-B84C34EF7A0D}" dt="2023-10-14T17:47:04.659" v="831" actId="47"/>
        <pc:sldMkLst>
          <pc:docMk/>
          <pc:sldMk cId="3664783785" sldId="258"/>
        </pc:sldMkLst>
      </pc:sldChg>
      <pc:sldChg chg="del">
        <pc:chgData name="Kyle Blevins" userId="f4048cd5465779d3" providerId="LiveId" clId="{DA467C70-9FF3-4E0D-8DE4-B84C34EF7A0D}" dt="2023-10-14T17:47:05.547" v="832" actId="47"/>
        <pc:sldMkLst>
          <pc:docMk/>
          <pc:sldMk cId="1801712202" sldId="259"/>
        </pc:sldMkLst>
      </pc:sldChg>
      <pc:sldChg chg="del">
        <pc:chgData name="Kyle Blevins" userId="f4048cd5465779d3" providerId="LiveId" clId="{DA467C70-9FF3-4E0D-8DE4-B84C34EF7A0D}" dt="2023-10-14T17:36:51.066" v="5" actId="47"/>
        <pc:sldMkLst>
          <pc:docMk/>
          <pc:sldMk cId="4120123021" sldId="260"/>
        </pc:sldMkLst>
      </pc:sldChg>
      <pc:sldChg chg="add ord">
        <pc:chgData name="Kyle Blevins" userId="f4048cd5465779d3" providerId="LiveId" clId="{DA467C70-9FF3-4E0D-8DE4-B84C34EF7A0D}" dt="2023-10-14T17:46:59.767" v="830"/>
        <pc:sldMkLst>
          <pc:docMk/>
          <pc:sldMk cId="1771858152" sldId="261"/>
        </pc:sldMkLst>
      </pc:sldChg>
      <pc:sldChg chg="modSp add mod modAnim">
        <pc:chgData name="Kyle Blevins" userId="f4048cd5465779d3" providerId="LiveId" clId="{DA467C70-9FF3-4E0D-8DE4-B84C34EF7A0D}" dt="2023-10-14T17:45:03.463" v="583" actId="20577"/>
        <pc:sldMkLst>
          <pc:docMk/>
          <pc:sldMk cId="527318710" sldId="262"/>
        </pc:sldMkLst>
        <pc:spChg chg="mod">
          <ac:chgData name="Kyle Blevins" userId="f4048cd5465779d3" providerId="LiveId" clId="{DA467C70-9FF3-4E0D-8DE4-B84C34EF7A0D}" dt="2023-10-14T17:42:46.916" v="256" actId="20577"/>
          <ac:spMkLst>
            <pc:docMk/>
            <pc:sldMk cId="527318710" sldId="262"/>
            <ac:spMk id="4" creationId="{F3382818-3A6B-F3F6-9633-7BC504F24B85}"/>
          </ac:spMkLst>
        </pc:spChg>
        <pc:spChg chg="mod">
          <ac:chgData name="Kyle Blevins" userId="f4048cd5465779d3" providerId="LiveId" clId="{DA467C70-9FF3-4E0D-8DE4-B84C34EF7A0D}" dt="2023-10-14T17:45:03.463" v="583" actId="20577"/>
          <ac:spMkLst>
            <pc:docMk/>
            <pc:sldMk cId="527318710" sldId="262"/>
            <ac:spMk id="5" creationId="{610D31AE-DD4F-50D9-F4E8-9DC841C0646D}"/>
          </ac:spMkLst>
        </pc:spChg>
      </pc:sldChg>
      <pc:sldChg chg="modSp add mod modAnim">
        <pc:chgData name="Kyle Blevins" userId="f4048cd5465779d3" providerId="LiveId" clId="{DA467C70-9FF3-4E0D-8DE4-B84C34EF7A0D}" dt="2023-10-14T17:46:35.031" v="828" actId="20577"/>
        <pc:sldMkLst>
          <pc:docMk/>
          <pc:sldMk cId="4125706448" sldId="263"/>
        </pc:sldMkLst>
        <pc:spChg chg="mod">
          <ac:chgData name="Kyle Blevins" userId="f4048cd5465779d3" providerId="LiveId" clId="{DA467C70-9FF3-4E0D-8DE4-B84C34EF7A0D}" dt="2023-10-14T17:45:17.683" v="591" actId="20577"/>
          <ac:spMkLst>
            <pc:docMk/>
            <pc:sldMk cId="4125706448" sldId="263"/>
            <ac:spMk id="4" creationId="{F3382818-3A6B-F3F6-9633-7BC504F24B85}"/>
          </ac:spMkLst>
        </pc:spChg>
        <pc:spChg chg="mod">
          <ac:chgData name="Kyle Blevins" userId="f4048cd5465779d3" providerId="LiveId" clId="{DA467C70-9FF3-4E0D-8DE4-B84C34EF7A0D}" dt="2023-10-14T17:46:35.031" v="828" actId="20577"/>
          <ac:spMkLst>
            <pc:docMk/>
            <pc:sldMk cId="4125706448" sldId="263"/>
            <ac:spMk id="5" creationId="{610D31AE-DD4F-50D9-F4E8-9DC841C064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82818-3A6B-F3F6-9633-7BC504F2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Chapter 45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D31AE-DD4F-50D9-F4E8-9DC841C0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8, 17 The leaders of this new land will act graciously towards the people</a:t>
            </a:r>
          </a:p>
          <a:p>
            <a:r>
              <a:rPr lang="en-US" sz="3600" dirty="0"/>
              <a:t>10 the judgements of the land will be gracious</a:t>
            </a:r>
          </a:p>
          <a:p>
            <a:r>
              <a:rPr lang="en-US" sz="3600" dirty="0"/>
              <a:t>20 the priests will think graciously towards the people</a:t>
            </a:r>
          </a:p>
        </p:txBody>
      </p:sp>
    </p:spTree>
    <p:extLst>
      <p:ext uri="{BB962C8B-B14F-4D97-AF65-F5344CB8AC3E}">
        <p14:creationId xmlns:p14="http://schemas.microsoft.com/office/powerpoint/2010/main" val="2182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82818-3A6B-F3F6-9633-7BC504F2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Chapter 46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D31AE-DD4F-50D9-F4E8-9DC841C0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Grace was not going to sacrifice holiness</a:t>
            </a:r>
          </a:p>
          <a:p>
            <a:pPr lvl="1"/>
            <a:r>
              <a:rPr lang="en-US" sz="3200" dirty="0"/>
              <a:t>The East gate was set apart</a:t>
            </a:r>
          </a:p>
          <a:p>
            <a:pPr lvl="1"/>
            <a:r>
              <a:rPr lang="en-US" sz="3200" dirty="0"/>
              <a:t>The people would worship with their prince</a:t>
            </a:r>
          </a:p>
          <a:p>
            <a:pPr lvl="1"/>
            <a:r>
              <a:rPr lang="en-US" sz="3200" dirty="0"/>
              <a:t>This worship was transformative</a:t>
            </a:r>
          </a:p>
          <a:p>
            <a:pPr lvl="1"/>
            <a:r>
              <a:rPr lang="en-US" sz="3200" dirty="0"/>
              <a:t>Even the kitchens would be respected for their proper purposes</a:t>
            </a:r>
          </a:p>
        </p:txBody>
      </p:sp>
    </p:spTree>
    <p:extLst>
      <p:ext uri="{BB962C8B-B14F-4D97-AF65-F5344CB8AC3E}">
        <p14:creationId xmlns:p14="http://schemas.microsoft.com/office/powerpoint/2010/main" val="5273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82818-3A6B-F3F6-9633-7BC504F2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Chapter 47:1-12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D31AE-DD4F-50D9-F4E8-9DC841C0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Most beautiful picture of grace – the river of life</a:t>
            </a:r>
          </a:p>
          <a:p>
            <a:pPr lvl="1"/>
            <a:r>
              <a:rPr lang="en-US" sz="3200" dirty="0"/>
              <a:t>Flowed from the temple</a:t>
            </a:r>
          </a:p>
          <a:p>
            <a:pPr lvl="1"/>
            <a:r>
              <a:rPr lang="en-US" sz="3200" dirty="0"/>
              <a:t>Got deeper the further it went</a:t>
            </a:r>
          </a:p>
          <a:p>
            <a:pPr lvl="1"/>
            <a:r>
              <a:rPr lang="en-US" sz="3200" dirty="0"/>
              <a:t>Provided abundantly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570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21</TotalTime>
  <Words>95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Chapter 45</vt:lpstr>
      <vt:lpstr>Chapter 46</vt:lpstr>
      <vt:lpstr>Chapter 47:1-12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2023-06-15T20:52:54Z</dcterms:created>
  <dcterms:modified xsi:type="dcterms:W3CDTF">2023-10-14T17:47:08Z</dcterms:modified>
</cp:coreProperties>
</file>