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10/26/2023</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10/26/2023</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10/26/2023</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10/26/2023</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10/26/2023</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10/26/2023</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10/26/2023</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10/26/2023</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10/26/2023</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10/26/2023</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10/26/2023</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10/26/2023</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64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47DD1D-DF3E-E310-915A-04415BCE9F45}"/>
              </a:ext>
            </a:extLst>
          </p:cNvPr>
          <p:cNvSpPr>
            <a:spLocks noGrp="1"/>
          </p:cNvSpPr>
          <p:nvPr>
            <p:ph type="title"/>
          </p:nvPr>
        </p:nvSpPr>
        <p:spPr>
          <a:xfrm>
            <a:off x="0" y="133350"/>
            <a:ext cx="3724275" cy="1371600"/>
          </a:xfrm>
        </p:spPr>
        <p:txBody>
          <a:bodyPr>
            <a:normAutofit/>
          </a:bodyPr>
          <a:lstStyle/>
          <a:p>
            <a:r>
              <a:rPr lang="en-US" sz="4000" dirty="0"/>
              <a:t>THREE STAND OUT POINTS</a:t>
            </a:r>
          </a:p>
        </p:txBody>
      </p:sp>
      <p:sp>
        <p:nvSpPr>
          <p:cNvPr id="5" name="Content Placeholder 4">
            <a:extLst>
              <a:ext uri="{FF2B5EF4-FFF2-40B4-BE49-F238E27FC236}">
                <a16:creationId xmlns:a16="http://schemas.microsoft.com/office/drawing/2014/main" id="{3A791C76-8088-D79C-5A6B-DB2FDCC9175E}"/>
              </a:ext>
            </a:extLst>
          </p:cNvPr>
          <p:cNvSpPr>
            <a:spLocks noGrp="1"/>
          </p:cNvSpPr>
          <p:nvPr>
            <p:ph idx="1"/>
          </p:nvPr>
        </p:nvSpPr>
        <p:spPr>
          <a:xfrm>
            <a:off x="0" y="1504950"/>
            <a:ext cx="3724275" cy="3562350"/>
          </a:xfrm>
        </p:spPr>
        <p:txBody>
          <a:bodyPr>
            <a:normAutofit/>
          </a:bodyPr>
          <a:lstStyle/>
          <a:p>
            <a:pPr marL="0" indent="0">
              <a:buNone/>
            </a:pPr>
            <a:r>
              <a:rPr lang="en-US" sz="3200" dirty="0"/>
              <a:t>Jesus’s Authority</a:t>
            </a:r>
          </a:p>
          <a:p>
            <a:pPr marL="0" indent="0">
              <a:buNone/>
            </a:pPr>
            <a:endParaRPr lang="en-US" sz="3200" dirty="0"/>
          </a:p>
          <a:p>
            <a:pPr marL="0" indent="0">
              <a:buNone/>
            </a:pPr>
            <a:r>
              <a:rPr lang="en-US" sz="3200" dirty="0"/>
              <a:t>The Heart Matters</a:t>
            </a:r>
          </a:p>
          <a:p>
            <a:pPr marL="0" indent="0">
              <a:buNone/>
            </a:pPr>
            <a:endParaRPr lang="en-US" sz="3200" dirty="0"/>
          </a:p>
          <a:p>
            <a:pPr marL="0" indent="0">
              <a:buNone/>
            </a:pPr>
            <a:r>
              <a:rPr lang="en-US" sz="3200" dirty="0"/>
              <a:t>Proper Judgements</a:t>
            </a:r>
          </a:p>
        </p:txBody>
      </p:sp>
      <p:sp>
        <p:nvSpPr>
          <p:cNvPr id="7" name="Title 3">
            <a:extLst>
              <a:ext uri="{FF2B5EF4-FFF2-40B4-BE49-F238E27FC236}">
                <a16:creationId xmlns:a16="http://schemas.microsoft.com/office/drawing/2014/main" id="{A0C8D297-3785-DDBF-4E49-718BF34E2ABA}"/>
              </a:ext>
            </a:extLst>
          </p:cNvPr>
          <p:cNvSpPr txBox="1">
            <a:spLocks/>
          </p:cNvSpPr>
          <p:nvPr/>
        </p:nvSpPr>
        <p:spPr>
          <a:xfrm>
            <a:off x="3943350" y="581025"/>
            <a:ext cx="8143875" cy="13716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t>WHAT DOES JESUS WANT YOU TO DO?</a:t>
            </a:r>
          </a:p>
        </p:txBody>
      </p:sp>
      <p:sp>
        <p:nvSpPr>
          <p:cNvPr id="8" name="Content Placeholder 4">
            <a:extLst>
              <a:ext uri="{FF2B5EF4-FFF2-40B4-BE49-F238E27FC236}">
                <a16:creationId xmlns:a16="http://schemas.microsoft.com/office/drawing/2014/main" id="{005BAB2C-EF2C-7F4E-6D4B-AF442ECA060B}"/>
              </a:ext>
            </a:extLst>
          </p:cNvPr>
          <p:cNvSpPr txBox="1">
            <a:spLocks/>
          </p:cNvSpPr>
          <p:nvPr/>
        </p:nvSpPr>
        <p:spPr>
          <a:xfrm>
            <a:off x="3943350" y="2171700"/>
            <a:ext cx="8143875" cy="3562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4800" dirty="0">
                <a:latin typeface="+mj-lt"/>
              </a:rPr>
              <a:t>REPENT</a:t>
            </a:r>
            <a:r>
              <a:rPr lang="en-US" sz="4800" dirty="0"/>
              <a:t>!</a:t>
            </a:r>
          </a:p>
          <a:p>
            <a:pPr>
              <a:lnSpc>
                <a:spcPct val="100000"/>
              </a:lnSpc>
            </a:pPr>
            <a:r>
              <a:rPr lang="en-US" sz="4800" dirty="0"/>
              <a:t>Hear the </a:t>
            </a:r>
            <a:r>
              <a:rPr lang="en-US" sz="4800" dirty="0">
                <a:latin typeface="+mj-lt"/>
              </a:rPr>
              <a:t>GOOD NEWS</a:t>
            </a:r>
            <a:r>
              <a:rPr lang="en-US" sz="4800" dirty="0"/>
              <a:t>!</a:t>
            </a:r>
          </a:p>
          <a:p>
            <a:pPr>
              <a:lnSpc>
                <a:spcPct val="100000"/>
              </a:lnSpc>
            </a:pPr>
            <a:r>
              <a:rPr lang="en-US" sz="4800" dirty="0">
                <a:latin typeface="+mj-lt"/>
              </a:rPr>
              <a:t>ACT</a:t>
            </a:r>
            <a:r>
              <a:rPr lang="en-US" sz="4800" dirty="0"/>
              <a:t> on the good news!</a:t>
            </a:r>
            <a:endParaRPr lang="en-US" sz="4000" dirty="0"/>
          </a:p>
        </p:txBody>
      </p:sp>
    </p:spTree>
    <p:extLst>
      <p:ext uri="{BB962C8B-B14F-4D97-AF65-F5344CB8AC3E}">
        <p14:creationId xmlns:p14="http://schemas.microsoft.com/office/powerpoint/2010/main" val="1156463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29E165-D8E7-C97A-CA1B-001749427A18}"/>
              </a:ext>
            </a:extLst>
          </p:cNvPr>
          <p:cNvSpPr>
            <a:spLocks noGrp="1"/>
          </p:cNvSpPr>
          <p:nvPr>
            <p:ph type="title"/>
          </p:nvPr>
        </p:nvSpPr>
        <p:spPr>
          <a:xfrm>
            <a:off x="904875" y="31750"/>
            <a:ext cx="10515600" cy="911225"/>
          </a:xfrm>
        </p:spPr>
        <p:txBody>
          <a:bodyPr/>
          <a:lstStyle/>
          <a:p>
            <a:pPr algn="ctr"/>
            <a:r>
              <a:rPr lang="en-US" dirty="0"/>
              <a:t>Matthew 5:3-12</a:t>
            </a:r>
          </a:p>
        </p:txBody>
      </p:sp>
      <p:sp>
        <p:nvSpPr>
          <p:cNvPr id="5" name="Content Placeholder 4">
            <a:extLst>
              <a:ext uri="{FF2B5EF4-FFF2-40B4-BE49-F238E27FC236}">
                <a16:creationId xmlns:a16="http://schemas.microsoft.com/office/drawing/2014/main" id="{E5944D5B-2689-2D0A-6B8A-C377C12D474A}"/>
              </a:ext>
            </a:extLst>
          </p:cNvPr>
          <p:cNvSpPr>
            <a:spLocks noGrp="1"/>
          </p:cNvSpPr>
          <p:nvPr>
            <p:ph idx="1"/>
          </p:nvPr>
        </p:nvSpPr>
        <p:spPr>
          <a:xfrm>
            <a:off x="171450" y="733425"/>
            <a:ext cx="11849100" cy="5434013"/>
          </a:xfrm>
        </p:spPr>
        <p:txBody>
          <a:bodyPr>
            <a:noAutofit/>
          </a:bodyPr>
          <a:lstStyle/>
          <a:p>
            <a:pPr marL="0" indent="0">
              <a:lnSpc>
                <a:spcPts val="3000"/>
              </a:lnSpc>
              <a:spcBef>
                <a:spcPts val="0"/>
              </a:spcBef>
              <a:buNone/>
            </a:pPr>
            <a:r>
              <a:rPr lang="en-US" dirty="0"/>
              <a:t>“Blessed are the poor in spirit, for theirs is the kingdom of heaven.”</a:t>
            </a:r>
          </a:p>
          <a:p>
            <a:pPr marL="0" indent="0">
              <a:lnSpc>
                <a:spcPts val="3000"/>
              </a:lnSpc>
              <a:spcBef>
                <a:spcPts val="0"/>
              </a:spcBef>
              <a:buNone/>
            </a:pPr>
            <a:r>
              <a:rPr lang="en-US" dirty="0"/>
              <a:t>“Blessed are those who mourn, for they shall be comforted.”</a:t>
            </a:r>
          </a:p>
          <a:p>
            <a:pPr marL="0" indent="0">
              <a:lnSpc>
                <a:spcPts val="3000"/>
              </a:lnSpc>
              <a:spcBef>
                <a:spcPts val="0"/>
              </a:spcBef>
              <a:buNone/>
            </a:pPr>
            <a:r>
              <a:rPr lang="en-US" dirty="0"/>
              <a:t>“Blessed are the gentle, for they shall inherit the earth.”</a:t>
            </a:r>
          </a:p>
          <a:p>
            <a:pPr marL="0" indent="0">
              <a:lnSpc>
                <a:spcPts val="3000"/>
              </a:lnSpc>
              <a:spcBef>
                <a:spcPts val="0"/>
              </a:spcBef>
              <a:buNone/>
            </a:pPr>
            <a:r>
              <a:rPr lang="en-US" dirty="0"/>
              <a:t>“Blessed are those who hunger and thirst for righteousness, for they shall be satisfied.”</a:t>
            </a:r>
          </a:p>
          <a:p>
            <a:pPr marL="0" indent="0">
              <a:lnSpc>
                <a:spcPts val="3000"/>
              </a:lnSpc>
              <a:spcBef>
                <a:spcPts val="0"/>
              </a:spcBef>
              <a:buNone/>
            </a:pPr>
            <a:r>
              <a:rPr lang="en-US" dirty="0"/>
              <a:t>“Blessed are the merciful, for they shall receive mercy.” </a:t>
            </a:r>
          </a:p>
          <a:p>
            <a:pPr marL="0" indent="0">
              <a:lnSpc>
                <a:spcPts val="3000"/>
              </a:lnSpc>
              <a:spcBef>
                <a:spcPts val="0"/>
              </a:spcBef>
              <a:buNone/>
            </a:pPr>
            <a:r>
              <a:rPr lang="en-US" dirty="0"/>
              <a:t>“Blessed are the pure in heart, for they shall see God.”</a:t>
            </a:r>
          </a:p>
          <a:p>
            <a:pPr marL="0" indent="0">
              <a:lnSpc>
                <a:spcPts val="3000"/>
              </a:lnSpc>
              <a:spcBef>
                <a:spcPts val="0"/>
              </a:spcBef>
              <a:buNone/>
            </a:pPr>
            <a:r>
              <a:rPr lang="en-US" dirty="0"/>
              <a:t>“Blessed are the peacemakers, for they shall be called sons of God.”</a:t>
            </a:r>
          </a:p>
          <a:p>
            <a:pPr marL="0" indent="0">
              <a:lnSpc>
                <a:spcPts val="3000"/>
              </a:lnSpc>
              <a:spcBef>
                <a:spcPts val="0"/>
              </a:spcBef>
              <a:buNone/>
            </a:pPr>
            <a:r>
              <a:rPr lang="en-US" dirty="0"/>
              <a:t>“Blessed are those who have been persecuted for the sake of righteousness, for theirs is the kingdom of heaven.”</a:t>
            </a:r>
          </a:p>
          <a:p>
            <a:pPr marL="0" indent="0">
              <a:lnSpc>
                <a:spcPts val="3000"/>
              </a:lnSpc>
              <a:spcBef>
                <a:spcPts val="0"/>
              </a:spcBef>
              <a:buNone/>
            </a:pPr>
            <a:r>
              <a:rPr lang="en-US" dirty="0"/>
              <a:t>“Blessed are you when people insult you and persecute you, and falsely say all kinds of evil against you because of Me. Rejoice and be glad, for your reward in heaven is great…”</a:t>
            </a:r>
          </a:p>
        </p:txBody>
      </p:sp>
    </p:spTree>
    <p:extLst>
      <p:ext uri="{BB962C8B-B14F-4D97-AF65-F5344CB8AC3E}">
        <p14:creationId xmlns:p14="http://schemas.microsoft.com/office/powerpoint/2010/main" val="1722716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5472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16</TotalTime>
  <Words>194</Words>
  <Application>Microsoft Office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Articulat CF v2 Heavy</vt:lpstr>
      <vt:lpstr>Articulat CF v2 Medium</vt:lpstr>
      <vt:lpstr>Office Theme</vt:lpstr>
      <vt:lpstr>PowerPoint Presentation</vt:lpstr>
      <vt:lpstr>THREE STAND OUT POINTS</vt:lpstr>
      <vt:lpstr>Matthew 5:3-12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1</cp:revision>
  <dcterms:created xsi:type="dcterms:W3CDTF">2023-10-26T18:29:36Z</dcterms:created>
  <dcterms:modified xsi:type="dcterms:W3CDTF">2023-10-26T18:46:19Z</dcterms:modified>
</cp:coreProperties>
</file>