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0" r:id="rId6"/>
    <p:sldId id="262" r:id="rId7"/>
    <p:sldId id="263" r:id="rId8"/>
  </p:sldIdLst>
  <p:sldSz cx="12192000" cy="6858000"/>
  <p:notesSz cx="6858000" cy="9144000"/>
  <p:embeddedFontLst>
    <p:embeddedFont>
      <p:font typeface="Anaheim Gothic" pitchFamily="50" charset="0"/>
      <p:regular r:id="rId9"/>
    </p:embeddedFont>
    <p:embeddedFont>
      <p:font typeface="Avengeance Heroic Avenger" pitchFamily="50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agalin" panose="020B060305030202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FD62E-3405-42DD-B416-A036CE664802}" v="39" dt="2019-12-22T13:56:32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FD19-C90A-4683-98F5-D44E98721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58AB4-02C1-4DC7-A284-236EA93F9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632C0-F7EB-45F8-9F7C-08BC62C3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72C00-4248-4961-BED5-F118684B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9260C-81BC-46B5-B29F-7C71ACAD0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E6FB-6AAB-4DB2-8403-960C21A6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84A70-3EE2-4CF2-B68A-2A83E9EF0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237C-8EC5-4245-9512-F87A9B62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1B16E-FA94-414A-91BE-EFBBF59A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5BBDE-FA46-4C16-9EB8-5E9B14ACA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4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BC3E3F-BF5A-4353-8B66-D61B3B32C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2DEBAA-8540-4CB3-B791-C7A4303ED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BB82C-9EEA-474D-AACB-C21FBCE9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3E4D0-7F61-4304-BBCB-A5CACB85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FF2E7-780D-419E-A222-323EC11F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8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B8BE-3F10-4756-BFFF-CAB95B790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3D4C3-7A27-44A9-B0FB-98ED9188A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FDBA2-AF50-4F13-8056-2DC96189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57AB3-D1ED-46FD-AE49-43EB5ECA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580FB-6F60-46DD-B44D-5985905C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98534-C7C5-4A72-9174-D41D44A4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98638-7FB4-40F2-91B0-8D0C5B661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AD1A5-CE65-47BB-9CA9-701B08D85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E83A2-0F6C-4CF7-A0C8-9D99345C2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023B6-82E2-4568-8D8B-2211024FC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64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60D6-BB49-4009-A360-629912F5D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A5511-0AA9-45F8-A1BD-94A02CC07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C224D-42C0-413F-A944-ECE4339C2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673B5-5E49-4C39-81A9-B61161756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341C3-F1A0-471D-8E37-3B7A6FDB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81CA1-6F99-4148-ADCE-695DAF2C0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9C5F-6C84-4E6A-8D64-F0BEC3E5A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3F820-6F11-4C73-A8F1-F8B355DF8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CC2D4-B5A8-4E88-9D98-8F9C54E9A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2C3D1-D5ED-421E-A14C-A4F83D285D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C82C3-C46B-460F-9ECD-806DFA974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959A11-C29B-43E1-8569-7168C516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61B33C-D263-4DB7-AD44-98D7266C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D3B884-42AB-4FC0-9D5B-875EAA13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14C7F-08DD-4979-A931-687419559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711FB-22B8-4121-AF6E-87FCF3DA6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3B231-5148-43CC-9FE3-CDCD295E6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8AF87-933C-495A-82EA-00ABFD33D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6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021FA0-BAFA-4F4A-B991-F07CD3FCE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A3E17-53DE-4E86-A181-8B7CF257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23C18-4EBE-454F-AFEB-866DD8D9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6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EF0D0-6F7D-4183-870C-E5F1208A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DFCCC-8829-4C4D-80CA-7EBDB76D3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0D8D1-D459-40F4-9B5E-90CD112B4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B965E-6FA3-4063-B844-1FB7E387F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8AA6A-4BFC-4D49-A16F-BD20D6F9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330D7-1BAD-445A-8383-FE2CAB96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53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63CA3-1F5F-4C2B-891D-46AB6D3E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6C2791-1D5B-4990-9F29-E26EDB9B89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50816-6DCE-43C6-8C6B-E00DA8744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FFB79-E59D-4E6F-A785-511C3D344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34F9D-4695-44ED-AE66-F1695719B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5B710-5399-4E70-8F8B-15BD279E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3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E32C1-63F2-4E5B-BFEE-E84CE11C1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35C8A-0EB5-49F5-A11B-302E422BA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73AC90-A17E-4C6A-A956-EEB5CE09D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665FF-1202-4269-A3F2-6B7BD16F1830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BE6BE-50DB-4676-B588-66A33D7B5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CD160-3DB9-4334-B3AD-EFBBF4802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D967E-5B27-4B7C-B1B6-2D7EDAEED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30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96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304C-257E-468D-945A-04F9F5AB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vengeance Heroic Avenger" pitchFamily="50" charset="0"/>
              </a:rPr>
              <a:t>The Context of the Book of Nahum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70E3-3D1E-405A-9649-7F452F516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730BC Assyria rescues Judah</a:t>
            </a:r>
          </a:p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700bc Hezekiah revolts against </a:t>
            </a:r>
            <a:r>
              <a:rPr lang="en-US" sz="4000" dirty="0" err="1">
                <a:solidFill>
                  <a:schemeClr val="bg1"/>
                </a:solidFill>
                <a:latin typeface="Gagalin" panose="00000500000000000000" pitchFamily="50" charset="0"/>
              </a:rPr>
              <a:t>Assyrias</a:t>
            </a:r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 growing power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agalin" panose="00000500000000000000" pitchFamily="50" charset="0"/>
              </a:rPr>
              <a:t>Assyrian King Sennacherib begins to lay siege to Judah’s cities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agalin" panose="00000500000000000000" pitchFamily="50" charset="0"/>
              </a:rPr>
              <a:t>God saves Jerusalem</a:t>
            </a:r>
          </a:p>
        </p:txBody>
      </p:sp>
    </p:spTree>
    <p:extLst>
      <p:ext uri="{BB962C8B-B14F-4D97-AF65-F5344CB8AC3E}">
        <p14:creationId xmlns:p14="http://schemas.microsoft.com/office/powerpoint/2010/main" val="1243438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304C-257E-468D-945A-04F9F5AB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vengeance Heroic Avenger" pitchFamily="50" charset="0"/>
              </a:rPr>
              <a:t>The Appearance of the Glory of  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70E3-3D1E-405A-9649-7F452F516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Describes who God is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agalin" panose="00000500000000000000" pitchFamily="50" charset="0"/>
              </a:rPr>
              <a:t>exodus 34</a:t>
            </a:r>
            <a:r>
              <a:rPr lang="en-US" sz="5800" dirty="0">
                <a:solidFill>
                  <a:schemeClr val="bg1"/>
                </a:solidFill>
                <a:latin typeface="Anaheim Gothic" pitchFamily="2" charset="0"/>
              </a:rPr>
              <a:t>:</a:t>
            </a:r>
            <a:r>
              <a:rPr lang="en-US" sz="3600" dirty="0">
                <a:solidFill>
                  <a:schemeClr val="bg1"/>
                </a:solidFill>
                <a:latin typeface="Gagalin" panose="00000500000000000000" pitchFamily="50" charset="0"/>
              </a:rPr>
              <a:t>6</a:t>
            </a:r>
            <a:r>
              <a:rPr lang="en-US" sz="3900" dirty="0">
                <a:solidFill>
                  <a:schemeClr val="bg1"/>
                </a:solidFill>
                <a:latin typeface="Anaheim Gothic" pitchFamily="2" charset="0"/>
              </a:rPr>
              <a:t>-</a:t>
            </a:r>
            <a:r>
              <a:rPr lang="en-US" sz="3600" dirty="0">
                <a:solidFill>
                  <a:schemeClr val="bg1"/>
                </a:solidFill>
                <a:latin typeface="Gagalin" panose="00000500000000000000" pitchFamily="50" charset="0"/>
              </a:rPr>
              <a:t>7</a:t>
            </a:r>
            <a:endParaRPr lang="en-US" sz="3200" dirty="0">
              <a:solidFill>
                <a:schemeClr val="bg1"/>
              </a:solidFill>
              <a:latin typeface="Gagalin" panose="00000500000000000000" pitchFamily="50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Uses Isaiah language describing Babylon</a:t>
            </a:r>
          </a:p>
          <a:p>
            <a:pPr marL="0" indent="0" algn="ctr">
              <a:buNone/>
            </a:pPr>
            <a:endParaRPr lang="en-US" sz="4000" dirty="0">
              <a:solidFill>
                <a:schemeClr val="bg1"/>
              </a:solidFill>
              <a:latin typeface="Gagalin" panose="00000500000000000000" pitchFamily="50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Our god is awesome and Time and place cannot separate you from his righteous judgement</a:t>
            </a:r>
          </a:p>
        </p:txBody>
      </p:sp>
    </p:spTree>
    <p:extLst>
      <p:ext uri="{BB962C8B-B14F-4D97-AF65-F5344CB8AC3E}">
        <p14:creationId xmlns:p14="http://schemas.microsoft.com/office/powerpoint/2010/main" val="411708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304C-257E-468D-945A-04F9F5AB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vengeance Heroic Avenger" pitchFamily="50" charset="0"/>
              </a:rPr>
              <a:t>The Fall of Nineveh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70E3-3D1E-405A-9649-7F452F516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Summed up in 4 verses</a:t>
            </a:r>
          </a:p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Their wickedness and violence had made them mighty</a:t>
            </a:r>
          </a:p>
          <a:p>
            <a:pPr lvl="1"/>
            <a:r>
              <a:rPr lang="en-US" sz="3600" dirty="0">
                <a:solidFill>
                  <a:schemeClr val="bg1"/>
                </a:solidFill>
                <a:latin typeface="Gagalin" panose="00000500000000000000" pitchFamily="50" charset="0"/>
              </a:rPr>
              <a:t>It would also be what destroys them!</a:t>
            </a:r>
          </a:p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Nothing stands against God</a:t>
            </a:r>
          </a:p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No mourning for Assyria</a:t>
            </a:r>
          </a:p>
          <a:p>
            <a:endParaRPr lang="en-US" sz="4000" dirty="0">
              <a:solidFill>
                <a:schemeClr val="bg1"/>
              </a:solidFill>
              <a:latin typeface="Gagali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48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304C-257E-468D-945A-04F9F5AB3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Avengeance Heroic Avenger" pitchFamily="50" charset="0"/>
              </a:rPr>
              <a:t>What about Christ?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70E3-3D1E-405A-9649-7F452F516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Nahum 1</a:t>
            </a:r>
            <a:r>
              <a:rPr lang="en-US" sz="4000" dirty="0">
                <a:solidFill>
                  <a:schemeClr val="bg1"/>
                </a:solidFill>
                <a:latin typeface="Anaheim Gothic" pitchFamily="2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15 “Behold on the mountains the feet of him who brings good news, who announces peace!”</a:t>
            </a:r>
          </a:p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Isaiah 40</a:t>
            </a:r>
            <a:r>
              <a:rPr lang="en-US" sz="4000" dirty="0">
                <a:solidFill>
                  <a:schemeClr val="bg1"/>
                </a:solidFill>
                <a:latin typeface="Anaheim Gothic" pitchFamily="2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9</a:t>
            </a:r>
            <a:r>
              <a:rPr lang="en-US" sz="4000" dirty="0">
                <a:solidFill>
                  <a:schemeClr val="bg1"/>
                </a:solidFill>
                <a:latin typeface="Anaheim Gothic" pitchFamily="2" charset="0"/>
              </a:rPr>
              <a:t>-</a:t>
            </a:r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11 God is here, the shepherd</a:t>
            </a:r>
          </a:p>
          <a:p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Isaiah 52</a:t>
            </a:r>
            <a:r>
              <a:rPr lang="en-US" sz="4000" dirty="0">
                <a:solidFill>
                  <a:schemeClr val="bg1"/>
                </a:solidFill>
                <a:latin typeface="Anaheim Gothic" pitchFamily="2" charset="0"/>
              </a:rPr>
              <a:t>:</a:t>
            </a:r>
            <a:r>
              <a:rPr lang="en-US" sz="4000" dirty="0">
                <a:solidFill>
                  <a:schemeClr val="bg1"/>
                </a:solidFill>
                <a:latin typeface="Gagalin" panose="00000500000000000000" pitchFamily="50" charset="0"/>
              </a:rPr>
              <a:t>7 God reigns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bg1"/>
                </a:solidFill>
                <a:latin typeface="Gagalin" panose="00000500000000000000" pitchFamily="50" charset="0"/>
              </a:rPr>
              <a:t>Remember who God is!!!</a:t>
            </a:r>
          </a:p>
        </p:txBody>
      </p:sp>
    </p:spTree>
    <p:extLst>
      <p:ext uri="{BB962C8B-B14F-4D97-AF65-F5344CB8AC3E}">
        <p14:creationId xmlns:p14="http://schemas.microsoft.com/office/powerpoint/2010/main" val="154090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7233990-85D1-4D2F-B379-168981382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361" y="-545638"/>
            <a:ext cx="14851792" cy="835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9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</TotalTime>
  <Words>138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Anaheim Gothic</vt:lpstr>
      <vt:lpstr>Avengeance Heroic Avenger</vt:lpstr>
      <vt:lpstr>Calibri Light</vt:lpstr>
      <vt:lpstr>Gagalin</vt:lpstr>
      <vt:lpstr>Arial</vt:lpstr>
      <vt:lpstr>Calibri</vt:lpstr>
      <vt:lpstr>Office Theme</vt:lpstr>
      <vt:lpstr>PowerPoint Presentation</vt:lpstr>
      <vt:lpstr>PowerPoint Presentation</vt:lpstr>
      <vt:lpstr>The Context of the Book of Nahum</vt:lpstr>
      <vt:lpstr>The Appearance of the Glory of  GOD</vt:lpstr>
      <vt:lpstr>The Fall of Nineveh</vt:lpstr>
      <vt:lpstr>What about Christ?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5</cp:revision>
  <dcterms:created xsi:type="dcterms:W3CDTF">2019-12-20T20:01:09Z</dcterms:created>
  <dcterms:modified xsi:type="dcterms:W3CDTF">2023-07-28T16:37:35Z</dcterms:modified>
</cp:coreProperties>
</file>