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3AEE8D1-3738-4896-AA99-6A5567DF1EC4}" v="90" dt="2023-09-01T17:20:51.8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0" d="100"/>
          <a:sy n="80" d="100"/>
        </p:scale>
        <p:origin x="22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yle Blevins" userId="f4048cd5465779d3" providerId="LiveId" clId="{43AEE8D1-3738-4896-AA99-6A5567DF1EC4}"/>
    <pc:docChg chg="undo custSel addSld modSld sldOrd">
      <pc:chgData name="Kyle Blevins" userId="f4048cd5465779d3" providerId="LiveId" clId="{43AEE8D1-3738-4896-AA99-6A5567DF1EC4}" dt="2023-09-01T17:20:51.834" v="705"/>
      <pc:docMkLst>
        <pc:docMk/>
      </pc:docMkLst>
      <pc:sldChg chg="modAnim">
        <pc:chgData name="Kyle Blevins" userId="f4048cd5465779d3" providerId="LiveId" clId="{43AEE8D1-3738-4896-AA99-6A5567DF1EC4}" dt="2023-09-01T17:20:19.268" v="695"/>
        <pc:sldMkLst>
          <pc:docMk/>
          <pc:sldMk cId="802339102" sldId="258"/>
        </pc:sldMkLst>
      </pc:sldChg>
      <pc:sldChg chg="addSp delSp modSp mod modAnim">
        <pc:chgData name="Kyle Blevins" userId="f4048cd5465779d3" providerId="LiveId" clId="{43AEE8D1-3738-4896-AA99-6A5567DF1EC4}" dt="2023-09-01T17:20:51.834" v="705"/>
        <pc:sldMkLst>
          <pc:docMk/>
          <pc:sldMk cId="3460133440" sldId="259"/>
        </pc:sldMkLst>
        <pc:spChg chg="mod">
          <ac:chgData name="Kyle Blevins" userId="f4048cd5465779d3" providerId="LiveId" clId="{43AEE8D1-3738-4896-AA99-6A5567DF1EC4}" dt="2023-09-01T16:58:51.907" v="57" actId="20577"/>
          <ac:spMkLst>
            <pc:docMk/>
            <pc:sldMk cId="3460133440" sldId="259"/>
            <ac:spMk id="2" creationId="{FFD525CC-493C-2E6E-2DB8-852CC839D71C}"/>
          </ac:spMkLst>
        </pc:spChg>
        <pc:spChg chg="mod">
          <ac:chgData name="Kyle Blevins" userId="f4048cd5465779d3" providerId="LiveId" clId="{43AEE8D1-3738-4896-AA99-6A5567DF1EC4}" dt="2023-09-01T16:59:32.471" v="135" actId="20577"/>
          <ac:spMkLst>
            <pc:docMk/>
            <pc:sldMk cId="3460133440" sldId="259"/>
            <ac:spMk id="3" creationId="{F43CFC0F-769A-DA49-B298-45338E1F55B0}"/>
          </ac:spMkLst>
        </pc:spChg>
        <pc:spChg chg="add del mod">
          <ac:chgData name="Kyle Blevins" userId="f4048cd5465779d3" providerId="LiveId" clId="{43AEE8D1-3738-4896-AA99-6A5567DF1EC4}" dt="2023-09-01T17:00:15.559" v="138" actId="478"/>
          <ac:spMkLst>
            <pc:docMk/>
            <pc:sldMk cId="3460133440" sldId="259"/>
            <ac:spMk id="4" creationId="{C3C196EF-F8EF-0836-7E88-37FFAE475215}"/>
          </ac:spMkLst>
        </pc:spChg>
        <pc:picChg chg="add mod modVis">
          <ac:chgData name="Kyle Blevins" userId="f4048cd5465779d3" providerId="LiveId" clId="{43AEE8D1-3738-4896-AA99-6A5567DF1EC4}" dt="2023-09-01T17:20:43.116" v="704" actId="14429"/>
          <ac:picMkLst>
            <pc:docMk/>
            <pc:sldMk cId="3460133440" sldId="259"/>
            <ac:picMk id="6" creationId="{C18A4300-F32D-9EAD-FD9B-4EC2CD2916F8}"/>
          </ac:picMkLst>
        </pc:picChg>
        <pc:picChg chg="add mod modVis">
          <ac:chgData name="Kyle Blevins" userId="f4048cd5465779d3" providerId="LiveId" clId="{43AEE8D1-3738-4896-AA99-6A5567DF1EC4}" dt="2023-09-01T17:20:42.644" v="703" actId="14429"/>
          <ac:picMkLst>
            <pc:docMk/>
            <pc:sldMk cId="3460133440" sldId="259"/>
            <ac:picMk id="8" creationId="{57466A48-7513-6CB8-71D4-FF32F7642FD6}"/>
          </ac:picMkLst>
        </pc:picChg>
        <pc:picChg chg="add mod modVis">
          <ac:chgData name="Kyle Blevins" userId="f4048cd5465779d3" providerId="LiveId" clId="{43AEE8D1-3738-4896-AA99-6A5567DF1EC4}" dt="2023-09-01T17:20:42.114" v="702" actId="14429"/>
          <ac:picMkLst>
            <pc:docMk/>
            <pc:sldMk cId="3460133440" sldId="259"/>
            <ac:picMk id="10" creationId="{563A936B-5818-42F0-79F1-27A627C88ED4}"/>
          </ac:picMkLst>
        </pc:picChg>
        <pc:picChg chg="add mod modVis">
          <ac:chgData name="Kyle Blevins" userId="f4048cd5465779d3" providerId="LiveId" clId="{43AEE8D1-3738-4896-AA99-6A5567DF1EC4}" dt="2023-09-01T17:20:41.652" v="701" actId="14429"/>
          <ac:picMkLst>
            <pc:docMk/>
            <pc:sldMk cId="3460133440" sldId="259"/>
            <ac:picMk id="12" creationId="{4E129A6E-EDCC-94D8-245C-0295AD350A33}"/>
          </ac:picMkLst>
        </pc:picChg>
      </pc:sldChg>
      <pc:sldChg chg="addSp delSp modSp add mod delAnim modAnim">
        <pc:chgData name="Kyle Blevins" userId="f4048cd5465779d3" providerId="LiveId" clId="{43AEE8D1-3738-4896-AA99-6A5567DF1EC4}" dt="2023-09-01T17:17:34.392" v="531" actId="1036"/>
        <pc:sldMkLst>
          <pc:docMk/>
          <pc:sldMk cId="1498560204" sldId="260"/>
        </pc:sldMkLst>
        <pc:spChg chg="del">
          <ac:chgData name="Kyle Blevins" userId="f4048cd5465779d3" providerId="LiveId" clId="{43AEE8D1-3738-4896-AA99-6A5567DF1EC4}" dt="2023-09-01T17:07:57.931" v="169" actId="478"/>
          <ac:spMkLst>
            <pc:docMk/>
            <pc:sldMk cId="1498560204" sldId="260"/>
            <ac:spMk id="3" creationId="{F43CFC0F-769A-DA49-B298-45338E1F55B0}"/>
          </ac:spMkLst>
        </pc:spChg>
        <pc:spChg chg="mod">
          <ac:chgData name="Kyle Blevins" userId="f4048cd5465779d3" providerId="LiveId" clId="{43AEE8D1-3738-4896-AA99-6A5567DF1EC4}" dt="2023-09-01T17:07:55.154" v="167"/>
          <ac:spMkLst>
            <pc:docMk/>
            <pc:sldMk cId="1498560204" sldId="260"/>
            <ac:spMk id="5" creationId="{A018A7BE-81D7-C544-3D0D-B0F6AB0F6920}"/>
          </ac:spMkLst>
        </pc:spChg>
        <pc:spChg chg="mod">
          <ac:chgData name="Kyle Blevins" userId="f4048cd5465779d3" providerId="LiveId" clId="{43AEE8D1-3738-4896-AA99-6A5567DF1EC4}" dt="2023-09-01T17:07:55.154" v="167"/>
          <ac:spMkLst>
            <pc:docMk/>
            <pc:sldMk cId="1498560204" sldId="260"/>
            <ac:spMk id="7" creationId="{E42E614D-1072-3A96-C52E-890516DF745D}"/>
          </ac:spMkLst>
        </pc:spChg>
        <pc:spChg chg="add del mod">
          <ac:chgData name="Kyle Blevins" userId="f4048cd5465779d3" providerId="LiveId" clId="{43AEE8D1-3738-4896-AA99-6A5567DF1EC4}" dt="2023-09-01T17:07:56.832" v="168"/>
          <ac:spMkLst>
            <pc:docMk/>
            <pc:sldMk cId="1498560204" sldId="260"/>
            <ac:spMk id="15" creationId="{5ABF5F14-75C4-F783-F5EE-549A5EC4E0F1}"/>
          </ac:spMkLst>
        </pc:spChg>
        <pc:spChg chg="add del mod">
          <ac:chgData name="Kyle Blevins" userId="f4048cd5465779d3" providerId="LiveId" clId="{43AEE8D1-3738-4896-AA99-6A5567DF1EC4}" dt="2023-09-01T17:08:01.827" v="170" actId="478"/>
          <ac:spMkLst>
            <pc:docMk/>
            <pc:sldMk cId="1498560204" sldId="260"/>
            <ac:spMk id="17" creationId="{C6E39961-407E-B72A-015D-C920D29E9E4B}"/>
          </ac:spMkLst>
        </pc:spChg>
        <pc:spChg chg="mod">
          <ac:chgData name="Kyle Blevins" userId="f4048cd5465779d3" providerId="LiveId" clId="{43AEE8D1-3738-4896-AA99-6A5567DF1EC4}" dt="2023-09-01T17:08:03.678" v="171"/>
          <ac:spMkLst>
            <pc:docMk/>
            <pc:sldMk cId="1498560204" sldId="260"/>
            <ac:spMk id="19" creationId="{B92EF01D-6C71-063B-9FB0-F3C6D7C2DDAA}"/>
          </ac:spMkLst>
        </pc:spChg>
        <pc:spChg chg="mod">
          <ac:chgData name="Kyle Blevins" userId="f4048cd5465779d3" providerId="LiveId" clId="{43AEE8D1-3738-4896-AA99-6A5567DF1EC4}" dt="2023-09-01T17:08:03.678" v="171"/>
          <ac:spMkLst>
            <pc:docMk/>
            <pc:sldMk cId="1498560204" sldId="260"/>
            <ac:spMk id="20" creationId="{830016F6-EF69-98E0-BBC1-51A108CCBF5E}"/>
          </ac:spMkLst>
        </pc:spChg>
        <pc:spChg chg="add mod modVis">
          <ac:chgData name="Kyle Blevins" userId="f4048cd5465779d3" providerId="LiveId" clId="{43AEE8D1-3738-4896-AA99-6A5567DF1EC4}" dt="2023-09-01T17:17:34.392" v="531" actId="1036"/>
          <ac:spMkLst>
            <pc:docMk/>
            <pc:sldMk cId="1498560204" sldId="260"/>
            <ac:spMk id="25" creationId="{D7471308-D2B3-8926-96A3-4D6FB88D5D72}"/>
          </ac:spMkLst>
        </pc:spChg>
        <pc:spChg chg="add mod modVis">
          <ac:chgData name="Kyle Blevins" userId="f4048cd5465779d3" providerId="LiveId" clId="{43AEE8D1-3738-4896-AA99-6A5567DF1EC4}" dt="2023-09-01T17:17:34.392" v="531" actId="1036"/>
          <ac:spMkLst>
            <pc:docMk/>
            <pc:sldMk cId="1498560204" sldId="260"/>
            <ac:spMk id="26" creationId="{E1E46AFB-C429-C769-F8A9-083FA44362F8}"/>
          </ac:spMkLst>
        </pc:spChg>
        <pc:grpChg chg="add del mod">
          <ac:chgData name="Kyle Blevins" userId="f4048cd5465779d3" providerId="LiveId" clId="{43AEE8D1-3738-4896-AA99-6A5567DF1EC4}" dt="2023-09-01T17:07:56.832" v="168"/>
          <ac:grpSpMkLst>
            <pc:docMk/>
            <pc:sldMk cId="1498560204" sldId="260"/>
            <ac:grpSpMk id="4" creationId="{0C33CC16-A7AC-28EF-6712-9D5671A569C2}"/>
          </ac:grpSpMkLst>
        </pc:grpChg>
        <pc:grpChg chg="add mod">
          <ac:chgData name="Kyle Blevins" userId="f4048cd5465779d3" providerId="LiveId" clId="{43AEE8D1-3738-4896-AA99-6A5567DF1EC4}" dt="2023-09-01T17:17:34.392" v="531" actId="1036"/>
          <ac:grpSpMkLst>
            <pc:docMk/>
            <pc:sldMk cId="1498560204" sldId="260"/>
            <ac:grpSpMk id="18" creationId="{93896707-BA5F-A045-7E70-E673E49D0215}"/>
          </ac:grpSpMkLst>
        </pc:grpChg>
        <pc:picChg chg="del">
          <ac:chgData name="Kyle Blevins" userId="f4048cd5465779d3" providerId="LiveId" clId="{43AEE8D1-3738-4896-AA99-6A5567DF1EC4}" dt="2023-09-01T17:07:31.159" v="165" actId="478"/>
          <ac:picMkLst>
            <pc:docMk/>
            <pc:sldMk cId="1498560204" sldId="260"/>
            <ac:picMk id="6" creationId="{C18A4300-F32D-9EAD-FD9B-4EC2CD2916F8}"/>
          </ac:picMkLst>
        </pc:picChg>
        <pc:picChg chg="del">
          <ac:chgData name="Kyle Blevins" userId="f4048cd5465779d3" providerId="LiveId" clId="{43AEE8D1-3738-4896-AA99-6A5567DF1EC4}" dt="2023-09-01T17:07:31.816" v="166" actId="478"/>
          <ac:picMkLst>
            <pc:docMk/>
            <pc:sldMk cId="1498560204" sldId="260"/>
            <ac:picMk id="8" creationId="{57466A48-7513-6CB8-71D4-FF32F7642FD6}"/>
          </ac:picMkLst>
        </pc:picChg>
        <pc:picChg chg="del">
          <ac:chgData name="Kyle Blevins" userId="f4048cd5465779d3" providerId="LiveId" clId="{43AEE8D1-3738-4896-AA99-6A5567DF1EC4}" dt="2023-09-01T17:07:30.532" v="164" actId="478"/>
          <ac:picMkLst>
            <pc:docMk/>
            <pc:sldMk cId="1498560204" sldId="260"/>
            <ac:picMk id="10" creationId="{563A936B-5818-42F0-79F1-27A627C88ED4}"/>
          </ac:picMkLst>
        </pc:picChg>
        <pc:picChg chg="del">
          <ac:chgData name="Kyle Blevins" userId="f4048cd5465779d3" providerId="LiveId" clId="{43AEE8D1-3738-4896-AA99-6A5567DF1EC4}" dt="2023-09-01T17:07:29.858" v="163" actId="478"/>
          <ac:picMkLst>
            <pc:docMk/>
            <pc:sldMk cId="1498560204" sldId="260"/>
            <ac:picMk id="12" creationId="{4E129A6E-EDCC-94D8-245C-0295AD350A33}"/>
          </ac:picMkLst>
        </pc:picChg>
        <pc:cxnChg chg="mod">
          <ac:chgData name="Kyle Blevins" userId="f4048cd5465779d3" providerId="LiveId" clId="{43AEE8D1-3738-4896-AA99-6A5567DF1EC4}" dt="2023-09-01T17:07:55.154" v="167"/>
          <ac:cxnSpMkLst>
            <pc:docMk/>
            <pc:sldMk cId="1498560204" sldId="260"/>
            <ac:cxnSpMk id="9" creationId="{6A554B11-2CD8-E06C-F60F-39EF239DEBB5}"/>
          </ac:cxnSpMkLst>
        </pc:cxnChg>
        <pc:cxnChg chg="mod">
          <ac:chgData name="Kyle Blevins" userId="f4048cd5465779d3" providerId="LiveId" clId="{43AEE8D1-3738-4896-AA99-6A5567DF1EC4}" dt="2023-09-01T17:07:55.154" v="167"/>
          <ac:cxnSpMkLst>
            <pc:docMk/>
            <pc:sldMk cId="1498560204" sldId="260"/>
            <ac:cxnSpMk id="11" creationId="{2DB681DE-37B6-BCA5-FA86-601761E9F8E6}"/>
          </ac:cxnSpMkLst>
        </pc:cxnChg>
        <pc:cxnChg chg="mod">
          <ac:chgData name="Kyle Blevins" userId="f4048cd5465779d3" providerId="LiveId" clId="{43AEE8D1-3738-4896-AA99-6A5567DF1EC4}" dt="2023-09-01T17:07:55.154" v="167"/>
          <ac:cxnSpMkLst>
            <pc:docMk/>
            <pc:sldMk cId="1498560204" sldId="260"/>
            <ac:cxnSpMk id="13" creationId="{D409C0EE-3760-E61A-62EA-7CCCCF4E139C}"/>
          </ac:cxnSpMkLst>
        </pc:cxnChg>
        <pc:cxnChg chg="mod">
          <ac:chgData name="Kyle Blevins" userId="f4048cd5465779d3" providerId="LiveId" clId="{43AEE8D1-3738-4896-AA99-6A5567DF1EC4}" dt="2023-09-01T17:07:55.154" v="167"/>
          <ac:cxnSpMkLst>
            <pc:docMk/>
            <pc:sldMk cId="1498560204" sldId="260"/>
            <ac:cxnSpMk id="14" creationId="{A5130211-3C14-0827-216C-86D6FBCD9B32}"/>
          </ac:cxnSpMkLst>
        </pc:cxnChg>
        <pc:cxnChg chg="mod">
          <ac:chgData name="Kyle Blevins" userId="f4048cd5465779d3" providerId="LiveId" clId="{43AEE8D1-3738-4896-AA99-6A5567DF1EC4}" dt="2023-09-01T17:08:03.678" v="171"/>
          <ac:cxnSpMkLst>
            <pc:docMk/>
            <pc:sldMk cId="1498560204" sldId="260"/>
            <ac:cxnSpMk id="21" creationId="{1994CF77-F31C-B848-624D-3C0BCDF076B0}"/>
          </ac:cxnSpMkLst>
        </pc:cxnChg>
        <pc:cxnChg chg="mod">
          <ac:chgData name="Kyle Blevins" userId="f4048cd5465779d3" providerId="LiveId" clId="{43AEE8D1-3738-4896-AA99-6A5567DF1EC4}" dt="2023-09-01T17:08:03.678" v="171"/>
          <ac:cxnSpMkLst>
            <pc:docMk/>
            <pc:sldMk cId="1498560204" sldId="260"/>
            <ac:cxnSpMk id="22" creationId="{EAC29CF6-5E59-2CB2-A4AC-13E2613A7D84}"/>
          </ac:cxnSpMkLst>
        </pc:cxnChg>
        <pc:cxnChg chg="mod">
          <ac:chgData name="Kyle Blevins" userId="f4048cd5465779d3" providerId="LiveId" clId="{43AEE8D1-3738-4896-AA99-6A5567DF1EC4}" dt="2023-09-01T17:08:03.678" v="171"/>
          <ac:cxnSpMkLst>
            <pc:docMk/>
            <pc:sldMk cId="1498560204" sldId="260"/>
            <ac:cxnSpMk id="23" creationId="{65D95EF4-3870-C42F-5A16-B507F8659803}"/>
          </ac:cxnSpMkLst>
        </pc:cxnChg>
        <pc:cxnChg chg="mod">
          <ac:chgData name="Kyle Blevins" userId="f4048cd5465779d3" providerId="LiveId" clId="{43AEE8D1-3738-4896-AA99-6A5567DF1EC4}" dt="2023-09-01T17:08:03.678" v="171"/>
          <ac:cxnSpMkLst>
            <pc:docMk/>
            <pc:sldMk cId="1498560204" sldId="260"/>
            <ac:cxnSpMk id="24" creationId="{A78C8DB7-A8CC-CC28-B301-371B1DAEEEC4}"/>
          </ac:cxnSpMkLst>
        </pc:cxnChg>
      </pc:sldChg>
      <pc:sldChg chg="modSp add mod ord modAnim">
        <pc:chgData name="Kyle Blevins" userId="f4048cd5465779d3" providerId="LiveId" clId="{43AEE8D1-3738-4896-AA99-6A5567DF1EC4}" dt="2023-09-01T17:19:24.086" v="689"/>
        <pc:sldMkLst>
          <pc:docMk/>
          <pc:sldMk cId="1269054937" sldId="261"/>
        </pc:sldMkLst>
        <pc:spChg chg="mod">
          <ac:chgData name="Kyle Blevins" userId="f4048cd5465779d3" providerId="LiveId" clId="{43AEE8D1-3738-4896-AA99-6A5567DF1EC4}" dt="2023-09-01T17:17:56.283" v="551" actId="403"/>
          <ac:spMkLst>
            <pc:docMk/>
            <pc:sldMk cId="1269054937" sldId="261"/>
            <ac:spMk id="2" creationId="{FFD525CC-493C-2E6E-2DB8-852CC839D71C}"/>
          </ac:spMkLst>
        </pc:spChg>
        <pc:spChg chg="mod">
          <ac:chgData name="Kyle Blevins" userId="f4048cd5465779d3" providerId="LiveId" clId="{43AEE8D1-3738-4896-AA99-6A5567DF1EC4}" dt="2023-09-01T17:19:17.007" v="688" actId="14100"/>
          <ac:spMkLst>
            <pc:docMk/>
            <pc:sldMk cId="1269054937" sldId="261"/>
            <ac:spMk id="3" creationId="{F43CFC0F-769A-DA49-B298-45338E1F55B0}"/>
          </ac:spMkLst>
        </pc:spChg>
      </pc:sldChg>
      <pc:sldChg chg="add ord setBg">
        <pc:chgData name="Kyle Blevins" userId="f4048cd5465779d3" providerId="LiveId" clId="{43AEE8D1-3738-4896-AA99-6A5567DF1EC4}" dt="2023-09-01T17:19:47.823" v="694"/>
        <pc:sldMkLst>
          <pc:docMk/>
          <pc:sldMk cId="3382580023" sldId="262"/>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4D944-C191-2B0F-2B71-4CB1D0C563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1E7811-379E-2653-77FA-83FB76DA4A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C346F3-B5B4-CCBF-8BD1-2464132DC16E}"/>
              </a:ext>
            </a:extLst>
          </p:cNvPr>
          <p:cNvSpPr>
            <a:spLocks noGrp="1"/>
          </p:cNvSpPr>
          <p:nvPr>
            <p:ph type="dt" sz="half" idx="10"/>
          </p:nvPr>
        </p:nvSpPr>
        <p:spPr/>
        <p:txBody>
          <a:bodyPr/>
          <a:lstStyle/>
          <a:p>
            <a:fld id="{F94A4E9F-574E-47FF-B8E1-902C2102F6F6}" type="datetimeFigureOut">
              <a:rPr lang="en-US" smtClean="0"/>
              <a:t>9/1/2023</a:t>
            </a:fld>
            <a:endParaRPr lang="en-US"/>
          </a:p>
        </p:txBody>
      </p:sp>
      <p:sp>
        <p:nvSpPr>
          <p:cNvPr id="5" name="Footer Placeholder 4">
            <a:extLst>
              <a:ext uri="{FF2B5EF4-FFF2-40B4-BE49-F238E27FC236}">
                <a16:creationId xmlns:a16="http://schemas.microsoft.com/office/drawing/2014/main" id="{B9C37B33-6078-BE4D-53CB-A111A0204B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438C00-A60B-2A65-B461-9867C2E57258}"/>
              </a:ext>
            </a:extLst>
          </p:cNvPr>
          <p:cNvSpPr>
            <a:spLocks noGrp="1"/>
          </p:cNvSpPr>
          <p:nvPr>
            <p:ph type="sldNum" sz="quarter" idx="12"/>
          </p:nvPr>
        </p:nvSpPr>
        <p:spPr/>
        <p:txBody>
          <a:bodyPr/>
          <a:lstStyle/>
          <a:p>
            <a:fld id="{36AAA1A1-5C2B-4162-8C64-435AD319C30B}" type="slidenum">
              <a:rPr lang="en-US" smtClean="0"/>
              <a:t>‹#›</a:t>
            </a:fld>
            <a:endParaRPr lang="en-US"/>
          </a:p>
        </p:txBody>
      </p:sp>
    </p:spTree>
    <p:extLst>
      <p:ext uri="{BB962C8B-B14F-4D97-AF65-F5344CB8AC3E}">
        <p14:creationId xmlns:p14="http://schemas.microsoft.com/office/powerpoint/2010/main" val="13692497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8B317-39EB-6722-9471-31E93A640C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B3B7E9-9208-2A42-E44D-11821B41EC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19BB6C-9587-2037-5C74-EC84916531C2}"/>
              </a:ext>
            </a:extLst>
          </p:cNvPr>
          <p:cNvSpPr>
            <a:spLocks noGrp="1"/>
          </p:cNvSpPr>
          <p:nvPr>
            <p:ph type="dt" sz="half" idx="10"/>
          </p:nvPr>
        </p:nvSpPr>
        <p:spPr/>
        <p:txBody>
          <a:bodyPr/>
          <a:lstStyle/>
          <a:p>
            <a:fld id="{F94A4E9F-574E-47FF-B8E1-902C2102F6F6}" type="datetimeFigureOut">
              <a:rPr lang="en-US" smtClean="0"/>
              <a:t>9/1/2023</a:t>
            </a:fld>
            <a:endParaRPr lang="en-US"/>
          </a:p>
        </p:txBody>
      </p:sp>
      <p:sp>
        <p:nvSpPr>
          <p:cNvPr id="5" name="Footer Placeholder 4">
            <a:extLst>
              <a:ext uri="{FF2B5EF4-FFF2-40B4-BE49-F238E27FC236}">
                <a16:creationId xmlns:a16="http://schemas.microsoft.com/office/drawing/2014/main" id="{2CBD6392-1664-BC58-1C4D-60F7C17913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1DD5EE-ECBE-2694-FE79-88603E6FB17B}"/>
              </a:ext>
            </a:extLst>
          </p:cNvPr>
          <p:cNvSpPr>
            <a:spLocks noGrp="1"/>
          </p:cNvSpPr>
          <p:nvPr>
            <p:ph type="sldNum" sz="quarter" idx="12"/>
          </p:nvPr>
        </p:nvSpPr>
        <p:spPr/>
        <p:txBody>
          <a:bodyPr/>
          <a:lstStyle/>
          <a:p>
            <a:fld id="{36AAA1A1-5C2B-4162-8C64-435AD319C30B}" type="slidenum">
              <a:rPr lang="en-US" smtClean="0"/>
              <a:t>‹#›</a:t>
            </a:fld>
            <a:endParaRPr lang="en-US"/>
          </a:p>
        </p:txBody>
      </p:sp>
    </p:spTree>
    <p:extLst>
      <p:ext uri="{BB962C8B-B14F-4D97-AF65-F5344CB8AC3E}">
        <p14:creationId xmlns:p14="http://schemas.microsoft.com/office/powerpoint/2010/main" val="4232047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DAAB608-1067-4DFA-2B64-CE4AA82B45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4F2449-0EF4-084A-47B6-1CBCD3E91D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D4E972-E5AE-B68A-6715-F549EE2E9A44}"/>
              </a:ext>
            </a:extLst>
          </p:cNvPr>
          <p:cNvSpPr>
            <a:spLocks noGrp="1"/>
          </p:cNvSpPr>
          <p:nvPr>
            <p:ph type="dt" sz="half" idx="10"/>
          </p:nvPr>
        </p:nvSpPr>
        <p:spPr/>
        <p:txBody>
          <a:bodyPr/>
          <a:lstStyle/>
          <a:p>
            <a:fld id="{F94A4E9F-574E-47FF-B8E1-902C2102F6F6}" type="datetimeFigureOut">
              <a:rPr lang="en-US" smtClean="0"/>
              <a:t>9/1/2023</a:t>
            </a:fld>
            <a:endParaRPr lang="en-US"/>
          </a:p>
        </p:txBody>
      </p:sp>
      <p:sp>
        <p:nvSpPr>
          <p:cNvPr id="5" name="Footer Placeholder 4">
            <a:extLst>
              <a:ext uri="{FF2B5EF4-FFF2-40B4-BE49-F238E27FC236}">
                <a16:creationId xmlns:a16="http://schemas.microsoft.com/office/drawing/2014/main" id="{6B3695B2-28F3-DA36-D1EA-549DEDB792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FBC13A-FBFC-741A-F12F-B74AEBC97F7C}"/>
              </a:ext>
            </a:extLst>
          </p:cNvPr>
          <p:cNvSpPr>
            <a:spLocks noGrp="1"/>
          </p:cNvSpPr>
          <p:nvPr>
            <p:ph type="sldNum" sz="quarter" idx="12"/>
          </p:nvPr>
        </p:nvSpPr>
        <p:spPr/>
        <p:txBody>
          <a:bodyPr/>
          <a:lstStyle/>
          <a:p>
            <a:fld id="{36AAA1A1-5C2B-4162-8C64-435AD319C30B}" type="slidenum">
              <a:rPr lang="en-US" smtClean="0"/>
              <a:t>‹#›</a:t>
            </a:fld>
            <a:endParaRPr lang="en-US"/>
          </a:p>
        </p:txBody>
      </p:sp>
    </p:spTree>
    <p:extLst>
      <p:ext uri="{BB962C8B-B14F-4D97-AF65-F5344CB8AC3E}">
        <p14:creationId xmlns:p14="http://schemas.microsoft.com/office/powerpoint/2010/main" val="12168916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17355-BD78-AF4C-5523-E6E6963569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F246F33-FA58-F1F5-6153-5E3B32FD2D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C3CFA7-8E27-283C-A2DA-0688D88F2B3C}"/>
              </a:ext>
            </a:extLst>
          </p:cNvPr>
          <p:cNvSpPr>
            <a:spLocks noGrp="1"/>
          </p:cNvSpPr>
          <p:nvPr>
            <p:ph type="dt" sz="half" idx="10"/>
          </p:nvPr>
        </p:nvSpPr>
        <p:spPr/>
        <p:txBody>
          <a:bodyPr/>
          <a:lstStyle/>
          <a:p>
            <a:fld id="{F94A4E9F-574E-47FF-B8E1-902C2102F6F6}" type="datetimeFigureOut">
              <a:rPr lang="en-US" smtClean="0"/>
              <a:t>9/1/2023</a:t>
            </a:fld>
            <a:endParaRPr lang="en-US"/>
          </a:p>
        </p:txBody>
      </p:sp>
      <p:sp>
        <p:nvSpPr>
          <p:cNvPr id="5" name="Footer Placeholder 4">
            <a:extLst>
              <a:ext uri="{FF2B5EF4-FFF2-40B4-BE49-F238E27FC236}">
                <a16:creationId xmlns:a16="http://schemas.microsoft.com/office/drawing/2014/main" id="{5D45972B-7413-392B-8FC1-2C5D060D63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07E670-5A2D-165E-7D1E-27FDFAACAAA7}"/>
              </a:ext>
            </a:extLst>
          </p:cNvPr>
          <p:cNvSpPr>
            <a:spLocks noGrp="1"/>
          </p:cNvSpPr>
          <p:nvPr>
            <p:ph type="sldNum" sz="quarter" idx="12"/>
          </p:nvPr>
        </p:nvSpPr>
        <p:spPr/>
        <p:txBody>
          <a:bodyPr/>
          <a:lstStyle/>
          <a:p>
            <a:fld id="{36AAA1A1-5C2B-4162-8C64-435AD319C30B}" type="slidenum">
              <a:rPr lang="en-US" smtClean="0"/>
              <a:t>‹#›</a:t>
            </a:fld>
            <a:endParaRPr lang="en-US"/>
          </a:p>
        </p:txBody>
      </p:sp>
    </p:spTree>
    <p:extLst>
      <p:ext uri="{BB962C8B-B14F-4D97-AF65-F5344CB8AC3E}">
        <p14:creationId xmlns:p14="http://schemas.microsoft.com/office/powerpoint/2010/main" val="3005686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B24E6-60C7-6B19-84AA-9001CE68898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91C992-5E07-5BEE-CC76-342C6EAD88D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F68830D-7E81-44EB-0174-02EE7556EACB}"/>
              </a:ext>
            </a:extLst>
          </p:cNvPr>
          <p:cNvSpPr>
            <a:spLocks noGrp="1"/>
          </p:cNvSpPr>
          <p:nvPr>
            <p:ph type="dt" sz="half" idx="10"/>
          </p:nvPr>
        </p:nvSpPr>
        <p:spPr/>
        <p:txBody>
          <a:bodyPr/>
          <a:lstStyle/>
          <a:p>
            <a:fld id="{F94A4E9F-574E-47FF-B8E1-902C2102F6F6}" type="datetimeFigureOut">
              <a:rPr lang="en-US" smtClean="0"/>
              <a:t>9/1/2023</a:t>
            </a:fld>
            <a:endParaRPr lang="en-US"/>
          </a:p>
        </p:txBody>
      </p:sp>
      <p:sp>
        <p:nvSpPr>
          <p:cNvPr id="5" name="Footer Placeholder 4">
            <a:extLst>
              <a:ext uri="{FF2B5EF4-FFF2-40B4-BE49-F238E27FC236}">
                <a16:creationId xmlns:a16="http://schemas.microsoft.com/office/drawing/2014/main" id="{FE399026-00A2-5091-802C-4EAEBD3F14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157E96-9B86-13D8-D99F-B34FFC7839EA}"/>
              </a:ext>
            </a:extLst>
          </p:cNvPr>
          <p:cNvSpPr>
            <a:spLocks noGrp="1"/>
          </p:cNvSpPr>
          <p:nvPr>
            <p:ph type="sldNum" sz="quarter" idx="12"/>
          </p:nvPr>
        </p:nvSpPr>
        <p:spPr/>
        <p:txBody>
          <a:bodyPr/>
          <a:lstStyle/>
          <a:p>
            <a:fld id="{36AAA1A1-5C2B-4162-8C64-435AD319C30B}" type="slidenum">
              <a:rPr lang="en-US" smtClean="0"/>
              <a:t>‹#›</a:t>
            </a:fld>
            <a:endParaRPr lang="en-US"/>
          </a:p>
        </p:txBody>
      </p:sp>
    </p:spTree>
    <p:extLst>
      <p:ext uri="{BB962C8B-B14F-4D97-AF65-F5344CB8AC3E}">
        <p14:creationId xmlns:p14="http://schemas.microsoft.com/office/powerpoint/2010/main" val="3435948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692EF-73AE-8EF3-E2AF-AAF691EFA1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FA570E-7937-16EB-5CAA-09C0F0914E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39C50B3-8D82-4122-5B3A-8F9F8D9861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3C81DA-C514-BF2E-50CD-2AB561911A95}"/>
              </a:ext>
            </a:extLst>
          </p:cNvPr>
          <p:cNvSpPr>
            <a:spLocks noGrp="1"/>
          </p:cNvSpPr>
          <p:nvPr>
            <p:ph type="dt" sz="half" idx="10"/>
          </p:nvPr>
        </p:nvSpPr>
        <p:spPr/>
        <p:txBody>
          <a:bodyPr/>
          <a:lstStyle/>
          <a:p>
            <a:fld id="{F94A4E9F-574E-47FF-B8E1-902C2102F6F6}" type="datetimeFigureOut">
              <a:rPr lang="en-US" smtClean="0"/>
              <a:t>9/1/2023</a:t>
            </a:fld>
            <a:endParaRPr lang="en-US"/>
          </a:p>
        </p:txBody>
      </p:sp>
      <p:sp>
        <p:nvSpPr>
          <p:cNvPr id="6" name="Footer Placeholder 5">
            <a:extLst>
              <a:ext uri="{FF2B5EF4-FFF2-40B4-BE49-F238E27FC236}">
                <a16:creationId xmlns:a16="http://schemas.microsoft.com/office/drawing/2014/main" id="{BED14834-C4C9-7063-31AF-6CC1655DED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84962F-27B7-B808-C5E8-5BB56471A258}"/>
              </a:ext>
            </a:extLst>
          </p:cNvPr>
          <p:cNvSpPr>
            <a:spLocks noGrp="1"/>
          </p:cNvSpPr>
          <p:nvPr>
            <p:ph type="sldNum" sz="quarter" idx="12"/>
          </p:nvPr>
        </p:nvSpPr>
        <p:spPr/>
        <p:txBody>
          <a:bodyPr/>
          <a:lstStyle/>
          <a:p>
            <a:fld id="{36AAA1A1-5C2B-4162-8C64-435AD319C30B}" type="slidenum">
              <a:rPr lang="en-US" smtClean="0"/>
              <a:t>‹#›</a:t>
            </a:fld>
            <a:endParaRPr lang="en-US"/>
          </a:p>
        </p:txBody>
      </p:sp>
    </p:spTree>
    <p:extLst>
      <p:ext uri="{BB962C8B-B14F-4D97-AF65-F5344CB8AC3E}">
        <p14:creationId xmlns:p14="http://schemas.microsoft.com/office/powerpoint/2010/main" val="1722398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FD06B-21DF-0584-D9AE-D36B084C6C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C9622E-0BB7-82D5-17E2-B2DC6FF946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C4EDCB-185A-E555-2348-C9CF9D8F21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491F42F-A828-5A7B-B0F7-FBF5AEF5B1F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7A259C-AA66-87ED-85AD-518B470539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DCE8ADA-2423-C113-A789-D1D4441E2CDD}"/>
              </a:ext>
            </a:extLst>
          </p:cNvPr>
          <p:cNvSpPr>
            <a:spLocks noGrp="1"/>
          </p:cNvSpPr>
          <p:nvPr>
            <p:ph type="dt" sz="half" idx="10"/>
          </p:nvPr>
        </p:nvSpPr>
        <p:spPr/>
        <p:txBody>
          <a:bodyPr/>
          <a:lstStyle/>
          <a:p>
            <a:fld id="{F94A4E9F-574E-47FF-B8E1-902C2102F6F6}" type="datetimeFigureOut">
              <a:rPr lang="en-US" smtClean="0"/>
              <a:t>9/1/2023</a:t>
            </a:fld>
            <a:endParaRPr lang="en-US"/>
          </a:p>
        </p:txBody>
      </p:sp>
      <p:sp>
        <p:nvSpPr>
          <p:cNvPr id="8" name="Footer Placeholder 7">
            <a:extLst>
              <a:ext uri="{FF2B5EF4-FFF2-40B4-BE49-F238E27FC236}">
                <a16:creationId xmlns:a16="http://schemas.microsoft.com/office/drawing/2014/main" id="{A78251AA-2C13-364D-2E33-6BE022201B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454D0A7-C366-D0D9-A1EA-BA1F3637E243}"/>
              </a:ext>
            </a:extLst>
          </p:cNvPr>
          <p:cNvSpPr>
            <a:spLocks noGrp="1"/>
          </p:cNvSpPr>
          <p:nvPr>
            <p:ph type="sldNum" sz="quarter" idx="12"/>
          </p:nvPr>
        </p:nvSpPr>
        <p:spPr/>
        <p:txBody>
          <a:bodyPr/>
          <a:lstStyle/>
          <a:p>
            <a:fld id="{36AAA1A1-5C2B-4162-8C64-435AD319C30B}" type="slidenum">
              <a:rPr lang="en-US" smtClean="0"/>
              <a:t>‹#›</a:t>
            </a:fld>
            <a:endParaRPr lang="en-US"/>
          </a:p>
        </p:txBody>
      </p:sp>
    </p:spTree>
    <p:extLst>
      <p:ext uri="{BB962C8B-B14F-4D97-AF65-F5344CB8AC3E}">
        <p14:creationId xmlns:p14="http://schemas.microsoft.com/office/powerpoint/2010/main" val="371077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FAAA6-96BE-2868-3CA6-622F50E537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20BF85-4D86-B9A9-8061-82B5D7380CBF}"/>
              </a:ext>
            </a:extLst>
          </p:cNvPr>
          <p:cNvSpPr>
            <a:spLocks noGrp="1"/>
          </p:cNvSpPr>
          <p:nvPr>
            <p:ph type="dt" sz="half" idx="10"/>
          </p:nvPr>
        </p:nvSpPr>
        <p:spPr/>
        <p:txBody>
          <a:bodyPr/>
          <a:lstStyle/>
          <a:p>
            <a:fld id="{F94A4E9F-574E-47FF-B8E1-902C2102F6F6}" type="datetimeFigureOut">
              <a:rPr lang="en-US" smtClean="0"/>
              <a:t>9/1/2023</a:t>
            </a:fld>
            <a:endParaRPr lang="en-US"/>
          </a:p>
        </p:txBody>
      </p:sp>
      <p:sp>
        <p:nvSpPr>
          <p:cNvPr id="4" name="Footer Placeholder 3">
            <a:extLst>
              <a:ext uri="{FF2B5EF4-FFF2-40B4-BE49-F238E27FC236}">
                <a16:creationId xmlns:a16="http://schemas.microsoft.com/office/drawing/2014/main" id="{2D59C8F2-4A50-E88E-BBE6-30783DD469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CCE810-F5E0-2286-C242-B0F6C4B08B53}"/>
              </a:ext>
            </a:extLst>
          </p:cNvPr>
          <p:cNvSpPr>
            <a:spLocks noGrp="1"/>
          </p:cNvSpPr>
          <p:nvPr>
            <p:ph type="sldNum" sz="quarter" idx="12"/>
          </p:nvPr>
        </p:nvSpPr>
        <p:spPr/>
        <p:txBody>
          <a:bodyPr/>
          <a:lstStyle/>
          <a:p>
            <a:fld id="{36AAA1A1-5C2B-4162-8C64-435AD319C30B}" type="slidenum">
              <a:rPr lang="en-US" smtClean="0"/>
              <a:t>‹#›</a:t>
            </a:fld>
            <a:endParaRPr lang="en-US"/>
          </a:p>
        </p:txBody>
      </p:sp>
    </p:spTree>
    <p:extLst>
      <p:ext uri="{BB962C8B-B14F-4D97-AF65-F5344CB8AC3E}">
        <p14:creationId xmlns:p14="http://schemas.microsoft.com/office/powerpoint/2010/main" val="4005867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F5C023-B0DC-CCC9-DE5E-DFBC82C0B7EC}"/>
              </a:ext>
            </a:extLst>
          </p:cNvPr>
          <p:cNvSpPr>
            <a:spLocks noGrp="1"/>
          </p:cNvSpPr>
          <p:nvPr>
            <p:ph type="dt" sz="half" idx="10"/>
          </p:nvPr>
        </p:nvSpPr>
        <p:spPr/>
        <p:txBody>
          <a:bodyPr/>
          <a:lstStyle/>
          <a:p>
            <a:fld id="{F94A4E9F-574E-47FF-B8E1-902C2102F6F6}" type="datetimeFigureOut">
              <a:rPr lang="en-US" smtClean="0"/>
              <a:t>9/1/2023</a:t>
            </a:fld>
            <a:endParaRPr lang="en-US"/>
          </a:p>
        </p:txBody>
      </p:sp>
      <p:sp>
        <p:nvSpPr>
          <p:cNvPr id="3" name="Footer Placeholder 2">
            <a:extLst>
              <a:ext uri="{FF2B5EF4-FFF2-40B4-BE49-F238E27FC236}">
                <a16:creationId xmlns:a16="http://schemas.microsoft.com/office/drawing/2014/main" id="{A5EE5D4C-1CE6-A787-10E9-7550BBDF81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EEC986-0E1C-6B48-0442-B18A338F2522}"/>
              </a:ext>
            </a:extLst>
          </p:cNvPr>
          <p:cNvSpPr>
            <a:spLocks noGrp="1"/>
          </p:cNvSpPr>
          <p:nvPr>
            <p:ph type="sldNum" sz="quarter" idx="12"/>
          </p:nvPr>
        </p:nvSpPr>
        <p:spPr/>
        <p:txBody>
          <a:bodyPr/>
          <a:lstStyle/>
          <a:p>
            <a:fld id="{36AAA1A1-5C2B-4162-8C64-435AD319C30B}" type="slidenum">
              <a:rPr lang="en-US" smtClean="0"/>
              <a:t>‹#›</a:t>
            </a:fld>
            <a:endParaRPr lang="en-US"/>
          </a:p>
        </p:txBody>
      </p:sp>
    </p:spTree>
    <p:extLst>
      <p:ext uri="{BB962C8B-B14F-4D97-AF65-F5344CB8AC3E}">
        <p14:creationId xmlns:p14="http://schemas.microsoft.com/office/powerpoint/2010/main" val="3633810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CE3F2-4A57-6FCF-0291-266189E263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A00825-5F5C-C3F9-B196-DAD61D894B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A202C5-C0C8-69E5-8140-870F9916AA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D296D5-9B3B-601C-7749-CB19B70805F8}"/>
              </a:ext>
            </a:extLst>
          </p:cNvPr>
          <p:cNvSpPr>
            <a:spLocks noGrp="1"/>
          </p:cNvSpPr>
          <p:nvPr>
            <p:ph type="dt" sz="half" idx="10"/>
          </p:nvPr>
        </p:nvSpPr>
        <p:spPr/>
        <p:txBody>
          <a:bodyPr/>
          <a:lstStyle/>
          <a:p>
            <a:fld id="{F94A4E9F-574E-47FF-B8E1-902C2102F6F6}" type="datetimeFigureOut">
              <a:rPr lang="en-US" smtClean="0"/>
              <a:t>9/1/2023</a:t>
            </a:fld>
            <a:endParaRPr lang="en-US"/>
          </a:p>
        </p:txBody>
      </p:sp>
      <p:sp>
        <p:nvSpPr>
          <p:cNvPr id="6" name="Footer Placeholder 5">
            <a:extLst>
              <a:ext uri="{FF2B5EF4-FFF2-40B4-BE49-F238E27FC236}">
                <a16:creationId xmlns:a16="http://schemas.microsoft.com/office/drawing/2014/main" id="{BD9197DD-47F6-C215-856B-5DB35AB0E5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68949B-03A9-5EE5-63E0-8D78E948DF61}"/>
              </a:ext>
            </a:extLst>
          </p:cNvPr>
          <p:cNvSpPr>
            <a:spLocks noGrp="1"/>
          </p:cNvSpPr>
          <p:nvPr>
            <p:ph type="sldNum" sz="quarter" idx="12"/>
          </p:nvPr>
        </p:nvSpPr>
        <p:spPr/>
        <p:txBody>
          <a:bodyPr/>
          <a:lstStyle/>
          <a:p>
            <a:fld id="{36AAA1A1-5C2B-4162-8C64-435AD319C30B}" type="slidenum">
              <a:rPr lang="en-US" smtClean="0"/>
              <a:t>‹#›</a:t>
            </a:fld>
            <a:endParaRPr lang="en-US"/>
          </a:p>
        </p:txBody>
      </p:sp>
    </p:spTree>
    <p:extLst>
      <p:ext uri="{BB962C8B-B14F-4D97-AF65-F5344CB8AC3E}">
        <p14:creationId xmlns:p14="http://schemas.microsoft.com/office/powerpoint/2010/main" val="22830652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C9039-BC95-2FFA-DE20-F4C1F9D0D3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C6C6667-6FB4-ED04-A591-5716A80B20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83A18C8-3F79-4457-04FB-22AD497D84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D41B1A-1340-B7F2-FFE8-71A45B31BFD6}"/>
              </a:ext>
            </a:extLst>
          </p:cNvPr>
          <p:cNvSpPr>
            <a:spLocks noGrp="1"/>
          </p:cNvSpPr>
          <p:nvPr>
            <p:ph type="dt" sz="half" idx="10"/>
          </p:nvPr>
        </p:nvSpPr>
        <p:spPr/>
        <p:txBody>
          <a:bodyPr/>
          <a:lstStyle/>
          <a:p>
            <a:fld id="{F94A4E9F-574E-47FF-B8E1-902C2102F6F6}" type="datetimeFigureOut">
              <a:rPr lang="en-US" smtClean="0"/>
              <a:t>9/1/2023</a:t>
            </a:fld>
            <a:endParaRPr lang="en-US"/>
          </a:p>
        </p:txBody>
      </p:sp>
      <p:sp>
        <p:nvSpPr>
          <p:cNvPr id="6" name="Footer Placeholder 5">
            <a:extLst>
              <a:ext uri="{FF2B5EF4-FFF2-40B4-BE49-F238E27FC236}">
                <a16:creationId xmlns:a16="http://schemas.microsoft.com/office/drawing/2014/main" id="{10C0AE63-06EF-45D0-9E44-A9EF5EB7BE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6D3E57-27EF-EE7C-ED84-6961B687E66E}"/>
              </a:ext>
            </a:extLst>
          </p:cNvPr>
          <p:cNvSpPr>
            <a:spLocks noGrp="1"/>
          </p:cNvSpPr>
          <p:nvPr>
            <p:ph type="sldNum" sz="quarter" idx="12"/>
          </p:nvPr>
        </p:nvSpPr>
        <p:spPr/>
        <p:txBody>
          <a:bodyPr/>
          <a:lstStyle/>
          <a:p>
            <a:fld id="{36AAA1A1-5C2B-4162-8C64-435AD319C30B}" type="slidenum">
              <a:rPr lang="en-US" smtClean="0"/>
              <a:t>‹#›</a:t>
            </a:fld>
            <a:endParaRPr lang="en-US"/>
          </a:p>
        </p:txBody>
      </p:sp>
    </p:spTree>
    <p:extLst>
      <p:ext uri="{BB962C8B-B14F-4D97-AF65-F5344CB8AC3E}">
        <p14:creationId xmlns:p14="http://schemas.microsoft.com/office/powerpoint/2010/main" val="26166654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BE6022-9272-5B59-4234-5042FD4778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69E928-1010-4371-7561-C7811E5D20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764199-F4F9-B2FF-4922-EEB1E205F5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4A4E9F-574E-47FF-B8E1-902C2102F6F6}" type="datetimeFigureOut">
              <a:rPr lang="en-US" smtClean="0"/>
              <a:t>9/1/2023</a:t>
            </a:fld>
            <a:endParaRPr lang="en-US"/>
          </a:p>
        </p:txBody>
      </p:sp>
      <p:sp>
        <p:nvSpPr>
          <p:cNvPr id="5" name="Footer Placeholder 4">
            <a:extLst>
              <a:ext uri="{FF2B5EF4-FFF2-40B4-BE49-F238E27FC236}">
                <a16:creationId xmlns:a16="http://schemas.microsoft.com/office/drawing/2014/main" id="{4528B7D5-8BF0-0F6D-C5F7-FE32F2C771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CD60C-D8A6-B3B6-B21B-85F3B18780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AAA1A1-5C2B-4162-8C64-435AD319C30B}" type="slidenum">
              <a:rPr lang="en-US" smtClean="0"/>
              <a:t>‹#›</a:t>
            </a:fld>
            <a:endParaRPr lang="en-US"/>
          </a:p>
        </p:txBody>
      </p:sp>
    </p:spTree>
    <p:extLst>
      <p:ext uri="{BB962C8B-B14F-4D97-AF65-F5344CB8AC3E}">
        <p14:creationId xmlns:p14="http://schemas.microsoft.com/office/powerpoint/2010/main" val="1684605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4320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4216BBE-9926-5A62-954B-2BBB409A3C23}"/>
              </a:ext>
            </a:extLst>
          </p:cNvPr>
          <p:cNvGrpSpPr/>
          <p:nvPr/>
        </p:nvGrpSpPr>
        <p:grpSpPr>
          <a:xfrm>
            <a:off x="1174938" y="195263"/>
            <a:ext cx="9842125" cy="6467475"/>
            <a:chOff x="1171575" y="390525"/>
            <a:chExt cx="9842125" cy="6467475"/>
          </a:xfrm>
        </p:grpSpPr>
        <p:sp>
          <p:nvSpPr>
            <p:cNvPr id="3" name="TextBox 2">
              <a:extLst>
                <a:ext uri="{FF2B5EF4-FFF2-40B4-BE49-F238E27FC236}">
                  <a16:creationId xmlns:a16="http://schemas.microsoft.com/office/drawing/2014/main" id="{B89FD5F4-C08D-09DC-1184-0FDAB218CC80}"/>
                </a:ext>
              </a:extLst>
            </p:cNvPr>
            <p:cNvSpPr txBox="1"/>
            <p:nvPr/>
          </p:nvSpPr>
          <p:spPr>
            <a:xfrm>
              <a:off x="5740775" y="390525"/>
              <a:ext cx="710451" cy="1200329"/>
            </a:xfrm>
            <a:prstGeom prst="rect">
              <a:avLst/>
            </a:prstGeom>
            <a:noFill/>
          </p:spPr>
          <p:txBody>
            <a:bodyPr wrap="none" rtlCol="0">
              <a:spAutoFit/>
            </a:bodyPr>
            <a:lstStyle/>
            <a:p>
              <a:r>
                <a:rPr lang="en-US" sz="7200" dirty="0">
                  <a:latin typeface="+mj-lt"/>
                </a:rPr>
                <a:t>“</a:t>
              </a:r>
            </a:p>
          </p:txBody>
        </p:sp>
        <p:sp>
          <p:nvSpPr>
            <p:cNvPr id="4" name="TextBox 3">
              <a:extLst>
                <a:ext uri="{FF2B5EF4-FFF2-40B4-BE49-F238E27FC236}">
                  <a16:creationId xmlns:a16="http://schemas.microsoft.com/office/drawing/2014/main" id="{1313407B-9613-DC14-64B0-C99EAEA38EEB}"/>
                </a:ext>
              </a:extLst>
            </p:cNvPr>
            <p:cNvSpPr txBox="1"/>
            <p:nvPr/>
          </p:nvSpPr>
          <p:spPr>
            <a:xfrm rot="10800000">
              <a:off x="5740775" y="5657671"/>
              <a:ext cx="710451" cy="1200329"/>
            </a:xfrm>
            <a:prstGeom prst="rect">
              <a:avLst/>
            </a:prstGeom>
            <a:noFill/>
          </p:spPr>
          <p:txBody>
            <a:bodyPr wrap="none" rtlCol="0">
              <a:spAutoFit/>
            </a:bodyPr>
            <a:lstStyle/>
            <a:p>
              <a:r>
                <a:rPr lang="en-US" sz="7200" dirty="0">
                  <a:latin typeface="+mj-lt"/>
                </a:rPr>
                <a:t>“</a:t>
              </a:r>
            </a:p>
          </p:txBody>
        </p:sp>
        <p:cxnSp>
          <p:nvCxnSpPr>
            <p:cNvPr id="6" name="Straight Connector 5">
              <a:extLst>
                <a:ext uri="{FF2B5EF4-FFF2-40B4-BE49-F238E27FC236}">
                  <a16:creationId xmlns:a16="http://schemas.microsoft.com/office/drawing/2014/main" id="{8B187DB7-2CE1-3151-263E-53E82A58244E}"/>
                </a:ext>
              </a:extLst>
            </p:cNvPr>
            <p:cNvCxnSpPr/>
            <p:nvPr/>
          </p:nvCxnSpPr>
          <p:spPr>
            <a:xfrm flipH="1">
              <a:off x="1171575" y="952589"/>
              <a:ext cx="43910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EF155BE-0D4D-D11A-2911-BE0F8FCF8BC7}"/>
                </a:ext>
              </a:extLst>
            </p:cNvPr>
            <p:cNvCxnSpPr/>
            <p:nvPr/>
          </p:nvCxnSpPr>
          <p:spPr>
            <a:xfrm flipH="1">
              <a:off x="6622675" y="952589"/>
              <a:ext cx="43910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A1058AE-E2AE-0F5F-32DB-BEB2BCB2DD23}"/>
                </a:ext>
              </a:extLst>
            </p:cNvPr>
            <p:cNvCxnSpPr/>
            <p:nvPr/>
          </p:nvCxnSpPr>
          <p:spPr>
            <a:xfrm flipH="1">
              <a:off x="1171575" y="6372314"/>
              <a:ext cx="43910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D4287BC-176C-0769-C478-EA6328A8E8DE}"/>
                </a:ext>
              </a:extLst>
            </p:cNvPr>
            <p:cNvCxnSpPr/>
            <p:nvPr/>
          </p:nvCxnSpPr>
          <p:spPr>
            <a:xfrm flipH="1">
              <a:off x="6622675" y="6372314"/>
              <a:ext cx="43910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TextBox 10">
            <a:extLst>
              <a:ext uri="{FF2B5EF4-FFF2-40B4-BE49-F238E27FC236}">
                <a16:creationId xmlns:a16="http://schemas.microsoft.com/office/drawing/2014/main" id="{68ADEB18-057D-3933-A2FC-8956CA77AD8C}"/>
              </a:ext>
            </a:extLst>
          </p:cNvPr>
          <p:cNvSpPr txBox="1"/>
          <p:nvPr/>
        </p:nvSpPr>
        <p:spPr>
          <a:xfrm>
            <a:off x="1238250" y="962025"/>
            <a:ext cx="9563100" cy="5078313"/>
          </a:xfrm>
          <a:prstGeom prst="rect">
            <a:avLst/>
          </a:prstGeom>
          <a:noFill/>
        </p:spPr>
        <p:txBody>
          <a:bodyPr wrap="square" rtlCol="0">
            <a:spAutoFit/>
          </a:bodyPr>
          <a:lstStyle/>
          <a:p>
            <a:pPr algn="just"/>
            <a:r>
              <a:rPr lang="en-US" sz="3600" dirty="0"/>
              <a:t>According to Christian teachers, the essential vice, the utmost evil, is Pride. Unchastity, anger, greed, drunkenness, and all that, are mere flea bites in comparison… Pride leads to every other vice: it is the complete anti-God state of mind…… it is Pride which has been the chief cause of misery in every nation and every family since the world began.						~C.S. Lewis</a:t>
            </a:r>
          </a:p>
        </p:txBody>
      </p:sp>
    </p:spTree>
    <p:extLst>
      <p:ext uri="{BB962C8B-B14F-4D97-AF65-F5344CB8AC3E}">
        <p14:creationId xmlns:p14="http://schemas.microsoft.com/office/powerpoint/2010/main" val="3941059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525CC-493C-2E6E-2DB8-852CC839D71C}"/>
              </a:ext>
            </a:extLst>
          </p:cNvPr>
          <p:cNvSpPr>
            <a:spLocks noGrp="1"/>
          </p:cNvSpPr>
          <p:nvPr>
            <p:ph type="title"/>
          </p:nvPr>
        </p:nvSpPr>
        <p:spPr/>
        <p:txBody>
          <a:bodyPr/>
          <a:lstStyle/>
          <a:p>
            <a:r>
              <a:rPr lang="en-US" dirty="0"/>
              <a:t>Consequences of SELF Worship</a:t>
            </a:r>
          </a:p>
        </p:txBody>
      </p:sp>
      <p:sp>
        <p:nvSpPr>
          <p:cNvPr id="3" name="Content Placeholder 2">
            <a:extLst>
              <a:ext uri="{FF2B5EF4-FFF2-40B4-BE49-F238E27FC236}">
                <a16:creationId xmlns:a16="http://schemas.microsoft.com/office/drawing/2014/main" id="{F43CFC0F-769A-DA49-B298-45338E1F55B0}"/>
              </a:ext>
            </a:extLst>
          </p:cNvPr>
          <p:cNvSpPr>
            <a:spLocks noGrp="1"/>
          </p:cNvSpPr>
          <p:nvPr>
            <p:ph idx="1"/>
          </p:nvPr>
        </p:nvSpPr>
        <p:spPr/>
        <p:txBody>
          <a:bodyPr>
            <a:normAutofit/>
          </a:bodyPr>
          <a:lstStyle/>
          <a:p>
            <a:r>
              <a:rPr lang="en-US" sz="4000" dirty="0"/>
              <a:t>Anyone can be their own standard of truth</a:t>
            </a:r>
          </a:p>
          <a:p>
            <a:r>
              <a:rPr lang="en-US" sz="4000" dirty="0"/>
              <a:t>Your emotions become your scripture</a:t>
            </a:r>
          </a:p>
          <a:p>
            <a:r>
              <a:rPr lang="en-US" sz="4000" dirty="0"/>
              <a:t>YOU RULE</a:t>
            </a:r>
          </a:p>
          <a:p>
            <a:r>
              <a:rPr lang="en-US" sz="4000" dirty="0"/>
              <a:t>The individual becomes supreme</a:t>
            </a:r>
          </a:p>
          <a:p>
            <a:r>
              <a:rPr lang="en-US" sz="4000" dirty="0"/>
              <a:t>You become the Creator</a:t>
            </a:r>
          </a:p>
        </p:txBody>
      </p:sp>
    </p:spTree>
    <p:extLst>
      <p:ext uri="{BB962C8B-B14F-4D97-AF65-F5344CB8AC3E}">
        <p14:creationId xmlns:p14="http://schemas.microsoft.com/office/powerpoint/2010/main" val="80233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525CC-493C-2E6E-2DB8-852CC839D71C}"/>
              </a:ext>
            </a:extLst>
          </p:cNvPr>
          <p:cNvSpPr>
            <a:spLocks noGrp="1"/>
          </p:cNvSpPr>
          <p:nvPr>
            <p:ph type="title"/>
          </p:nvPr>
        </p:nvSpPr>
        <p:spPr/>
        <p:txBody>
          <a:bodyPr/>
          <a:lstStyle/>
          <a:p>
            <a:r>
              <a:rPr lang="en-US" dirty="0"/>
              <a:t>How does this EFFECT Christians?</a:t>
            </a:r>
          </a:p>
        </p:txBody>
      </p:sp>
      <p:sp>
        <p:nvSpPr>
          <p:cNvPr id="3" name="Content Placeholder 2">
            <a:extLst>
              <a:ext uri="{FF2B5EF4-FFF2-40B4-BE49-F238E27FC236}">
                <a16:creationId xmlns:a16="http://schemas.microsoft.com/office/drawing/2014/main" id="{F43CFC0F-769A-DA49-B298-45338E1F55B0}"/>
              </a:ext>
            </a:extLst>
          </p:cNvPr>
          <p:cNvSpPr>
            <a:spLocks noGrp="1"/>
          </p:cNvSpPr>
          <p:nvPr>
            <p:ph idx="1"/>
          </p:nvPr>
        </p:nvSpPr>
        <p:spPr/>
        <p:txBody>
          <a:bodyPr>
            <a:normAutofit/>
          </a:bodyPr>
          <a:lstStyle/>
          <a:p>
            <a:r>
              <a:rPr lang="en-US" sz="4000" dirty="0"/>
              <a:t>It is sin! Direct rebellion against God!</a:t>
            </a:r>
          </a:p>
          <a:p>
            <a:r>
              <a:rPr lang="en-US" sz="4000" dirty="0"/>
              <a:t>It robs us of its promises</a:t>
            </a:r>
          </a:p>
        </p:txBody>
      </p:sp>
      <p:pic>
        <p:nvPicPr>
          <p:cNvPr id="6" name="Picture 5" descr="A mountain range with snow and clouds&#10;&#10;Description automatically generated">
            <a:extLst>
              <a:ext uri="{FF2B5EF4-FFF2-40B4-BE49-F238E27FC236}">
                <a16:creationId xmlns:a16="http://schemas.microsoft.com/office/drawing/2014/main" id="{C18A4300-F32D-9EAD-FD9B-4EC2CD2916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9525"/>
            <a:ext cx="9851571" cy="6858000"/>
          </a:xfrm>
          <a:prstGeom prst="rect">
            <a:avLst/>
          </a:prstGeom>
        </p:spPr>
      </p:pic>
      <p:pic>
        <p:nvPicPr>
          <p:cNvPr id="8" name="Picture 7" descr="A large canyon with a sunset&#10;&#10;Description automatically generated with medium confidence">
            <a:extLst>
              <a:ext uri="{FF2B5EF4-FFF2-40B4-BE49-F238E27FC236}">
                <a16:creationId xmlns:a16="http://schemas.microsoft.com/office/drawing/2014/main" id="{57466A48-7513-6CB8-71D4-FF32F7642F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6850" y="-47624"/>
            <a:ext cx="6915149" cy="6915149"/>
          </a:xfrm>
          <a:prstGeom prst="rect">
            <a:avLst/>
          </a:prstGeom>
        </p:spPr>
      </p:pic>
      <p:pic>
        <p:nvPicPr>
          <p:cNvPr id="10" name="Picture 9" descr="A waterfall with a large body of water&#10;&#10;Description automatically generated">
            <a:extLst>
              <a:ext uri="{FF2B5EF4-FFF2-40B4-BE49-F238E27FC236}">
                <a16:creationId xmlns:a16="http://schemas.microsoft.com/office/drawing/2014/main" id="{563A936B-5818-42F0-79F1-27A627C88E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4999" y="-9526"/>
            <a:ext cx="10287001" cy="6858000"/>
          </a:xfrm>
          <a:prstGeom prst="rect">
            <a:avLst/>
          </a:prstGeom>
        </p:spPr>
      </p:pic>
      <p:pic>
        <p:nvPicPr>
          <p:cNvPr id="12" name="Picture 11" descr="A mountain range with trees and clouds&#10;&#10;Description automatically generated">
            <a:extLst>
              <a:ext uri="{FF2B5EF4-FFF2-40B4-BE49-F238E27FC236}">
                <a16:creationId xmlns:a16="http://schemas.microsoft.com/office/drawing/2014/main" id="{4E129A6E-EDCC-94D8-245C-0295AD350A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33377"/>
            <a:ext cx="12192000" cy="8128000"/>
          </a:xfrm>
          <a:prstGeom prst="rect">
            <a:avLst/>
          </a:prstGeom>
        </p:spPr>
      </p:pic>
    </p:spTree>
    <p:extLst>
      <p:ext uri="{BB962C8B-B14F-4D97-AF65-F5344CB8AC3E}">
        <p14:creationId xmlns:p14="http://schemas.microsoft.com/office/powerpoint/2010/main" val="346013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525CC-493C-2E6E-2DB8-852CC839D71C}"/>
              </a:ext>
            </a:extLst>
          </p:cNvPr>
          <p:cNvSpPr>
            <a:spLocks noGrp="1"/>
          </p:cNvSpPr>
          <p:nvPr>
            <p:ph type="title"/>
          </p:nvPr>
        </p:nvSpPr>
        <p:spPr/>
        <p:txBody>
          <a:bodyPr/>
          <a:lstStyle/>
          <a:p>
            <a:r>
              <a:rPr lang="en-US" dirty="0"/>
              <a:t>How does this EFFECT Christians?</a:t>
            </a:r>
          </a:p>
        </p:txBody>
      </p:sp>
      <p:grpSp>
        <p:nvGrpSpPr>
          <p:cNvPr id="18" name="Group 17">
            <a:extLst>
              <a:ext uri="{FF2B5EF4-FFF2-40B4-BE49-F238E27FC236}">
                <a16:creationId xmlns:a16="http://schemas.microsoft.com/office/drawing/2014/main" id="{93896707-BA5F-A045-7E70-E673E49D0215}"/>
              </a:ext>
            </a:extLst>
          </p:cNvPr>
          <p:cNvGrpSpPr/>
          <p:nvPr/>
        </p:nvGrpSpPr>
        <p:grpSpPr>
          <a:xfrm>
            <a:off x="838200" y="939026"/>
            <a:ext cx="9842125" cy="4957762"/>
            <a:chOff x="1171575" y="390525"/>
            <a:chExt cx="9842125" cy="6467475"/>
          </a:xfrm>
        </p:grpSpPr>
        <p:sp>
          <p:nvSpPr>
            <p:cNvPr id="19" name="TextBox 18">
              <a:extLst>
                <a:ext uri="{FF2B5EF4-FFF2-40B4-BE49-F238E27FC236}">
                  <a16:creationId xmlns:a16="http://schemas.microsoft.com/office/drawing/2014/main" id="{B92EF01D-6C71-063B-9FB0-F3C6D7C2DDAA}"/>
                </a:ext>
              </a:extLst>
            </p:cNvPr>
            <p:cNvSpPr txBox="1"/>
            <p:nvPr/>
          </p:nvSpPr>
          <p:spPr>
            <a:xfrm>
              <a:off x="5740775" y="390525"/>
              <a:ext cx="710451" cy="1200329"/>
            </a:xfrm>
            <a:prstGeom prst="rect">
              <a:avLst/>
            </a:prstGeom>
            <a:noFill/>
          </p:spPr>
          <p:txBody>
            <a:bodyPr wrap="none" rtlCol="0">
              <a:spAutoFit/>
            </a:bodyPr>
            <a:lstStyle/>
            <a:p>
              <a:r>
                <a:rPr lang="en-US" sz="7200" dirty="0">
                  <a:latin typeface="+mj-lt"/>
                </a:rPr>
                <a:t>“</a:t>
              </a:r>
            </a:p>
          </p:txBody>
        </p:sp>
        <p:sp>
          <p:nvSpPr>
            <p:cNvPr id="20" name="TextBox 19">
              <a:extLst>
                <a:ext uri="{FF2B5EF4-FFF2-40B4-BE49-F238E27FC236}">
                  <a16:creationId xmlns:a16="http://schemas.microsoft.com/office/drawing/2014/main" id="{830016F6-EF69-98E0-BBC1-51A108CCBF5E}"/>
                </a:ext>
              </a:extLst>
            </p:cNvPr>
            <p:cNvSpPr txBox="1"/>
            <p:nvPr/>
          </p:nvSpPr>
          <p:spPr>
            <a:xfrm rot="10800000">
              <a:off x="5740775" y="5657671"/>
              <a:ext cx="710451" cy="1200329"/>
            </a:xfrm>
            <a:prstGeom prst="rect">
              <a:avLst/>
            </a:prstGeom>
            <a:noFill/>
          </p:spPr>
          <p:txBody>
            <a:bodyPr wrap="none" rtlCol="0">
              <a:spAutoFit/>
            </a:bodyPr>
            <a:lstStyle/>
            <a:p>
              <a:r>
                <a:rPr lang="en-US" sz="7200" dirty="0">
                  <a:latin typeface="+mj-lt"/>
                </a:rPr>
                <a:t>“</a:t>
              </a:r>
            </a:p>
          </p:txBody>
        </p:sp>
        <p:cxnSp>
          <p:nvCxnSpPr>
            <p:cNvPr id="21" name="Straight Connector 20">
              <a:extLst>
                <a:ext uri="{FF2B5EF4-FFF2-40B4-BE49-F238E27FC236}">
                  <a16:creationId xmlns:a16="http://schemas.microsoft.com/office/drawing/2014/main" id="{1994CF77-F31C-B848-624D-3C0BCDF076B0}"/>
                </a:ext>
              </a:extLst>
            </p:cNvPr>
            <p:cNvCxnSpPr/>
            <p:nvPr/>
          </p:nvCxnSpPr>
          <p:spPr>
            <a:xfrm flipH="1">
              <a:off x="1171575" y="952589"/>
              <a:ext cx="43910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AC29CF6-5E59-2CB2-A4AC-13E2613A7D84}"/>
                </a:ext>
              </a:extLst>
            </p:cNvPr>
            <p:cNvCxnSpPr/>
            <p:nvPr/>
          </p:nvCxnSpPr>
          <p:spPr>
            <a:xfrm flipH="1">
              <a:off x="6622675" y="952589"/>
              <a:ext cx="43910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65D95EF4-3870-C42F-5A16-B507F8659803}"/>
                </a:ext>
              </a:extLst>
            </p:cNvPr>
            <p:cNvCxnSpPr/>
            <p:nvPr/>
          </p:nvCxnSpPr>
          <p:spPr>
            <a:xfrm flipH="1">
              <a:off x="1171575" y="6372314"/>
              <a:ext cx="43910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78C8DB7-A8CC-CC28-B301-371B1DAEEEC4}"/>
                </a:ext>
              </a:extLst>
            </p:cNvPr>
            <p:cNvCxnSpPr/>
            <p:nvPr/>
          </p:nvCxnSpPr>
          <p:spPr>
            <a:xfrm flipH="1">
              <a:off x="6622675" y="6372314"/>
              <a:ext cx="43910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TextBox 24">
            <a:extLst>
              <a:ext uri="{FF2B5EF4-FFF2-40B4-BE49-F238E27FC236}">
                <a16:creationId xmlns:a16="http://schemas.microsoft.com/office/drawing/2014/main" id="{D7471308-D2B3-8926-96A3-4D6FB88D5D72}"/>
              </a:ext>
            </a:extLst>
          </p:cNvPr>
          <p:cNvSpPr txBox="1"/>
          <p:nvPr/>
        </p:nvSpPr>
        <p:spPr>
          <a:xfrm>
            <a:off x="977712" y="1705787"/>
            <a:ext cx="9563100" cy="3416320"/>
          </a:xfrm>
          <a:prstGeom prst="rect">
            <a:avLst/>
          </a:prstGeom>
          <a:noFill/>
        </p:spPr>
        <p:txBody>
          <a:bodyPr wrap="square" rtlCol="0">
            <a:spAutoFit/>
          </a:bodyPr>
          <a:lstStyle/>
          <a:p>
            <a:pPr algn="just"/>
            <a:r>
              <a:rPr lang="en-US" sz="3600" dirty="0"/>
              <a:t>…people felt smaller, and behaved in a more prosocial fashion…		~Paul </a:t>
            </a:r>
            <a:r>
              <a:rPr lang="en-US" sz="3600" dirty="0" err="1"/>
              <a:t>Piff</a:t>
            </a:r>
            <a:r>
              <a:rPr lang="en-US" sz="3600" dirty="0"/>
              <a:t>, UCI</a:t>
            </a:r>
          </a:p>
          <a:p>
            <a:pPr algn="just"/>
            <a:endParaRPr lang="en-US" sz="3600" dirty="0"/>
          </a:p>
          <a:p>
            <a:pPr algn="just"/>
            <a:r>
              <a:rPr lang="en-US" sz="3600" dirty="0"/>
              <a:t>Awe drastically improves cognition and substantially declines depression…</a:t>
            </a:r>
          </a:p>
          <a:p>
            <a:pPr algn="just"/>
            <a:r>
              <a:rPr lang="en-US" sz="3600" dirty="0"/>
              <a:t>					~Michelle Shiota, ASU</a:t>
            </a:r>
          </a:p>
        </p:txBody>
      </p:sp>
      <p:sp>
        <p:nvSpPr>
          <p:cNvPr id="26" name="TextBox 25">
            <a:extLst>
              <a:ext uri="{FF2B5EF4-FFF2-40B4-BE49-F238E27FC236}">
                <a16:creationId xmlns:a16="http://schemas.microsoft.com/office/drawing/2014/main" id="{E1E46AFB-C429-C769-F8A9-083FA44362F8}"/>
              </a:ext>
            </a:extLst>
          </p:cNvPr>
          <p:cNvSpPr txBox="1"/>
          <p:nvPr/>
        </p:nvSpPr>
        <p:spPr>
          <a:xfrm>
            <a:off x="977712" y="1717694"/>
            <a:ext cx="9563100" cy="3477875"/>
          </a:xfrm>
          <a:prstGeom prst="rect">
            <a:avLst/>
          </a:prstGeom>
          <a:noFill/>
        </p:spPr>
        <p:txBody>
          <a:bodyPr wrap="square" rtlCol="0">
            <a:spAutoFit/>
          </a:bodyPr>
          <a:lstStyle/>
          <a:p>
            <a:pPr algn="just"/>
            <a:r>
              <a:rPr lang="en-US" sz="4400" dirty="0"/>
              <a:t>Psalm 89:7 NIV</a:t>
            </a:r>
          </a:p>
          <a:p>
            <a:pPr algn="just"/>
            <a:r>
              <a:rPr lang="en-US" sz="4400" dirty="0"/>
              <a:t>In the council of the holy ones God is greatly feared; he is more awesome than all who surround him.</a:t>
            </a:r>
          </a:p>
          <a:p>
            <a:pPr algn="just"/>
            <a:r>
              <a:rPr lang="en-US" sz="4400" dirty="0"/>
              <a:t>				   ~Ethan, The </a:t>
            </a:r>
            <a:r>
              <a:rPr lang="en-US" sz="4400" dirty="0" err="1"/>
              <a:t>Ezrahite</a:t>
            </a:r>
            <a:endParaRPr lang="en-US" sz="4400" dirty="0"/>
          </a:p>
        </p:txBody>
      </p:sp>
    </p:spTree>
    <p:extLst>
      <p:ext uri="{BB962C8B-B14F-4D97-AF65-F5344CB8AC3E}">
        <p14:creationId xmlns:p14="http://schemas.microsoft.com/office/powerpoint/2010/main" val="14985602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xEl>
                                              <p:pRg st="2" end="2"/>
                                            </p:txEl>
                                          </p:spTgt>
                                        </p:tgtEl>
                                        <p:attrNameLst>
                                          <p:attrName>style.visibility</p:attrName>
                                        </p:attrNameLst>
                                      </p:cBhvr>
                                      <p:to>
                                        <p:strVal val="visible"/>
                                      </p:to>
                                    </p:set>
                                    <p:animEffect transition="in" filter="fade">
                                      <p:cBhvr>
                                        <p:cTn id="7" dur="500"/>
                                        <p:tgtEl>
                                          <p:spTgt spid="25">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5">
                                            <p:txEl>
                                              <p:pRg st="3" end="3"/>
                                            </p:txEl>
                                          </p:spTgt>
                                        </p:tgtEl>
                                        <p:attrNameLst>
                                          <p:attrName>style.visibility</p:attrName>
                                        </p:attrNameLst>
                                      </p:cBhvr>
                                      <p:to>
                                        <p:strVal val="visible"/>
                                      </p:to>
                                    </p:set>
                                    <p:animEffect transition="in" filter="fade">
                                      <p:cBhvr>
                                        <p:cTn id="10" dur="500"/>
                                        <p:tgtEl>
                                          <p:spTgt spid="25">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5">
                                            <p:txEl>
                                              <p:pRg st="0" end="0"/>
                                            </p:txEl>
                                          </p:spTgt>
                                        </p:tgtEl>
                                      </p:cBhvr>
                                    </p:animEffect>
                                    <p:set>
                                      <p:cBhvr>
                                        <p:cTn id="15" dur="1" fill="hold">
                                          <p:stCondLst>
                                            <p:cond delay="499"/>
                                          </p:stCondLst>
                                        </p:cTn>
                                        <p:tgtEl>
                                          <p:spTgt spid="25">
                                            <p:txEl>
                                              <p:pRg st="0" end="0"/>
                                            </p:txEl>
                                          </p:spTgt>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5">
                                            <p:txEl>
                                              <p:pRg st="2" end="2"/>
                                            </p:txEl>
                                          </p:spTgt>
                                        </p:tgtEl>
                                      </p:cBhvr>
                                    </p:animEffect>
                                    <p:set>
                                      <p:cBhvr>
                                        <p:cTn id="18" dur="1" fill="hold">
                                          <p:stCondLst>
                                            <p:cond delay="499"/>
                                          </p:stCondLst>
                                        </p:cTn>
                                        <p:tgtEl>
                                          <p:spTgt spid="25">
                                            <p:txEl>
                                              <p:pRg st="2" end="2"/>
                                            </p:txEl>
                                          </p:spTgt>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25">
                                            <p:txEl>
                                              <p:pRg st="3" end="3"/>
                                            </p:txEl>
                                          </p:spTgt>
                                        </p:tgtEl>
                                      </p:cBhvr>
                                    </p:animEffect>
                                    <p:set>
                                      <p:cBhvr>
                                        <p:cTn id="21" dur="1" fill="hold">
                                          <p:stCondLst>
                                            <p:cond delay="499"/>
                                          </p:stCondLst>
                                        </p:cTn>
                                        <p:tgtEl>
                                          <p:spTgt spid="25">
                                            <p:txEl>
                                              <p:pRg st="3" end="3"/>
                                            </p:txEl>
                                          </p:spTgt>
                                        </p:tgtEl>
                                        <p:attrNameLst>
                                          <p:attrName>style.visibility</p:attrName>
                                        </p:attrNameLst>
                                      </p:cBhvr>
                                      <p:to>
                                        <p:strVal val="hidden"/>
                                      </p:to>
                                    </p:set>
                                  </p:childTnLst>
                                </p:cTn>
                              </p:par>
                              <p:par>
                                <p:cTn id="22" presetID="42"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anim calcmode="lin" valueType="num">
                                      <p:cBhvr>
                                        <p:cTn id="25" dur="1000" fill="hold"/>
                                        <p:tgtEl>
                                          <p:spTgt spid="26"/>
                                        </p:tgtEl>
                                        <p:attrNameLst>
                                          <p:attrName>ppt_x</p:attrName>
                                        </p:attrNameLst>
                                      </p:cBhvr>
                                      <p:tavLst>
                                        <p:tav tm="0">
                                          <p:val>
                                            <p:strVal val="#ppt_x"/>
                                          </p:val>
                                        </p:tav>
                                        <p:tav tm="100000">
                                          <p:val>
                                            <p:strVal val="#ppt_x"/>
                                          </p:val>
                                        </p:tav>
                                      </p:tavLst>
                                    </p:anim>
                                    <p:anim calcmode="lin" valueType="num">
                                      <p:cBhvr>
                                        <p:cTn id="2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allAtOnce"/>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D525CC-493C-2E6E-2DB8-852CC839D71C}"/>
              </a:ext>
            </a:extLst>
          </p:cNvPr>
          <p:cNvSpPr>
            <a:spLocks noGrp="1"/>
          </p:cNvSpPr>
          <p:nvPr>
            <p:ph type="title"/>
          </p:nvPr>
        </p:nvSpPr>
        <p:spPr/>
        <p:txBody>
          <a:bodyPr>
            <a:normAutofit/>
          </a:bodyPr>
          <a:lstStyle/>
          <a:p>
            <a:pPr algn="ctr"/>
            <a:r>
              <a:rPr lang="en-US" sz="6000" dirty="0"/>
              <a:t>Taking a Stand</a:t>
            </a:r>
          </a:p>
        </p:txBody>
      </p:sp>
      <p:sp>
        <p:nvSpPr>
          <p:cNvPr id="3" name="Content Placeholder 2">
            <a:extLst>
              <a:ext uri="{FF2B5EF4-FFF2-40B4-BE49-F238E27FC236}">
                <a16:creationId xmlns:a16="http://schemas.microsoft.com/office/drawing/2014/main" id="{F43CFC0F-769A-DA49-B298-45338E1F55B0}"/>
              </a:ext>
            </a:extLst>
          </p:cNvPr>
          <p:cNvSpPr>
            <a:spLocks noGrp="1"/>
          </p:cNvSpPr>
          <p:nvPr>
            <p:ph idx="1"/>
          </p:nvPr>
        </p:nvSpPr>
        <p:spPr>
          <a:xfrm>
            <a:off x="838200" y="2178995"/>
            <a:ext cx="10515600" cy="3997967"/>
          </a:xfrm>
        </p:spPr>
        <p:txBody>
          <a:bodyPr>
            <a:normAutofit/>
          </a:bodyPr>
          <a:lstStyle/>
          <a:p>
            <a:r>
              <a:rPr lang="en-US" sz="4000" dirty="0">
                <a:latin typeface="+mj-lt"/>
              </a:rPr>
              <a:t>ACKNOWLEDGE</a:t>
            </a:r>
            <a:r>
              <a:rPr lang="en-US" sz="4000" dirty="0"/>
              <a:t> your contribution</a:t>
            </a:r>
          </a:p>
          <a:p>
            <a:r>
              <a:rPr lang="en-US" sz="4000" dirty="0">
                <a:latin typeface="+mj-lt"/>
              </a:rPr>
              <a:t>AMEND</a:t>
            </a:r>
            <a:r>
              <a:rPr lang="en-US" sz="4000" dirty="0"/>
              <a:t> your focus</a:t>
            </a:r>
          </a:p>
          <a:p>
            <a:r>
              <a:rPr lang="en-US" sz="4000" dirty="0">
                <a:latin typeface="+mj-lt"/>
              </a:rPr>
              <a:t>ADVENTURE</a:t>
            </a:r>
            <a:r>
              <a:rPr lang="en-US" sz="4000" dirty="0"/>
              <a:t> forward in the </a:t>
            </a:r>
            <a:r>
              <a:rPr lang="en-US" sz="4000" dirty="0">
                <a:latin typeface="+mj-lt"/>
              </a:rPr>
              <a:t>AWE</a:t>
            </a:r>
            <a:r>
              <a:rPr lang="en-US" sz="4000" dirty="0"/>
              <a:t> of God</a:t>
            </a:r>
          </a:p>
        </p:txBody>
      </p:sp>
    </p:spTree>
    <p:extLst>
      <p:ext uri="{BB962C8B-B14F-4D97-AF65-F5344CB8AC3E}">
        <p14:creationId xmlns:p14="http://schemas.microsoft.com/office/powerpoint/2010/main" val="126905493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2580023"/>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ticulat CF v2 Font Family (Default)">
      <a:majorFont>
        <a:latin typeface="Articulat CF v2 Heavy"/>
        <a:ea typeface=""/>
        <a:cs typeface=""/>
      </a:majorFont>
      <a:minorFont>
        <a:latin typeface="Articulat CF v2 Medium"/>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AC23D366-0CD3-41D7-811E-B88B497BED53}" vid="{4B63EA86-E58C-4B7A-A5CB-DBDC09AC6495}"/>
    </a:ext>
  </a:extLst>
</a:theme>
</file>

<file path=docProps/app.xml><?xml version="1.0" encoding="utf-8"?>
<Properties xmlns="http://schemas.openxmlformats.org/officeDocument/2006/extended-properties" xmlns:vt="http://schemas.openxmlformats.org/officeDocument/2006/docPropsVTypes">
  <Template>WIDESCREEN Articulat CF v2 Font Family Default</Template>
  <TotalTime>31</TotalTime>
  <Words>233</Words>
  <Application>Microsoft Office PowerPoint</Application>
  <PresentationFormat>Widescreen</PresentationFormat>
  <Paragraphs>26</Paragraphs>
  <Slides>7</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Articulat CF v2 Heavy</vt:lpstr>
      <vt:lpstr>Articulat CF v2 Medium</vt:lpstr>
      <vt:lpstr>Office Theme</vt:lpstr>
      <vt:lpstr>PowerPoint Presentation</vt:lpstr>
      <vt:lpstr>PowerPoint Presentation</vt:lpstr>
      <vt:lpstr>Consequences of SELF Worship</vt:lpstr>
      <vt:lpstr>How does this EFFECT Christians?</vt:lpstr>
      <vt:lpstr>How does this EFFECT Christians?</vt:lpstr>
      <vt:lpstr>Taking a Stand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Kyle Blevins</dc:creator>
  <cp:lastModifiedBy>Kyle Blevins</cp:lastModifiedBy>
  <cp:revision>1</cp:revision>
  <dcterms:created xsi:type="dcterms:W3CDTF">2023-09-01T16:48:19Z</dcterms:created>
  <dcterms:modified xsi:type="dcterms:W3CDTF">2023-09-01T17:20:54Z</dcterms:modified>
</cp:coreProperties>
</file>