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7" r:id="rId3"/>
    <p:sldId id="260" r:id="rId4"/>
    <p:sldId id="261" r:id="rId5"/>
    <p:sldId id="258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44" y="25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4D944-C191-2B0F-2B71-4CB1D0C563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1E7811-379E-2653-77FA-83FB76DA4A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C346F3-B5B4-CCBF-8BD1-2464132DC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4E9F-574E-47FF-B8E1-902C2102F6F6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C37B33-6078-BE4D-53CB-A111A0204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438C00-A60B-2A65-B461-9867C2E57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249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C8B317-39EB-6722-9471-31E93A640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B3B7E9-9208-2A42-E44D-11821B41EC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19BB6C-9587-2037-5C74-EC8491653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4E9F-574E-47FF-B8E1-902C2102F6F6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BD6392-1664-BC58-1C4D-60F7C1791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1DD5EE-ECBE-2694-FE79-88603E6FB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047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DAAB608-1067-4DFA-2B64-CE4AA82B45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4F2449-0EF4-084A-47B6-1CBCD3E91D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D4E972-E5AE-B68A-6715-F549EE2E9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4E9F-574E-47FF-B8E1-902C2102F6F6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3695B2-28F3-DA36-D1EA-549DEDB79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FBC13A-FBFC-741A-F12F-B74AEBC97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891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17355-BD78-AF4C-5523-E6E696356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246F33-FA58-F1F5-6153-5E3B32FD2D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C3CFA7-8E27-283C-A2DA-0688D88F2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4E9F-574E-47FF-B8E1-902C2102F6F6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45972B-7413-392B-8FC1-2C5D060D6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07E670-5A2D-165E-7D1E-27FDFAACA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686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B24E6-60C7-6B19-84AA-9001CE688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91C992-5E07-5BEE-CC76-342C6EAD88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68830D-7E81-44EB-0174-02EE7556E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4E9F-574E-47FF-B8E1-902C2102F6F6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399026-00A2-5091-802C-4EAEBD3F1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157E96-9B86-13D8-D99F-B34FFC783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948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C692EF-73AE-8EF3-E2AF-AAF691EFA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FA570E-7937-16EB-5CAA-09C0F0914E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9C50B3-8D82-4122-5B3A-8F9F8D9861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3C81DA-C514-BF2E-50CD-2AB561911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4E9F-574E-47FF-B8E1-902C2102F6F6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D14834-C4C9-7063-31AF-6CC1655DE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84962F-27B7-B808-C5E8-5BB56471A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398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FD06B-21DF-0584-D9AE-D36B084C6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C9622E-0BB7-82D5-17E2-B2DC6FF946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C4EDCB-185A-E555-2348-C9CF9D8F21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91F42F-A828-5A7B-B0F7-FBF5AEF5B1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7A259C-AA66-87ED-85AD-518B470539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DCE8ADA-2423-C113-A789-D1D4441E2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4E9F-574E-47FF-B8E1-902C2102F6F6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78251AA-2C13-364D-2E33-6BE022201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454D0A7-C366-D0D9-A1EA-BA1F3637E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77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FAAA6-96BE-2868-3CA6-622F50E53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20BF85-4D86-B9A9-8061-82B5D7380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4E9F-574E-47FF-B8E1-902C2102F6F6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59C8F2-4A50-E88E-BBE6-30783DD46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CCE810-F5E0-2286-C242-B0F6C4B08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867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F5C023-B0DC-CCC9-DE5E-DFBC82C0B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4E9F-574E-47FF-B8E1-902C2102F6F6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EE5D4C-1CE6-A787-10E9-7550BBDF8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EEC986-0E1C-6B48-0442-B18A338F2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810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CE3F2-4A57-6FCF-0291-266189E26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A00825-5F5C-C3F9-B196-DAD61D894B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A202C5-C0C8-69E5-8140-870F9916AA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D296D5-9B3B-601C-7749-CB19B7080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4E9F-574E-47FF-B8E1-902C2102F6F6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9197DD-47F6-C215-856B-5DB35AB0E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68949B-03A9-5EE5-63E0-8D78E948D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065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C9039-BC95-2FFA-DE20-F4C1F9D0D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6C6667-6FB4-ED04-A591-5716A80B20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3A18C8-3F79-4457-04FB-22AD497D84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D41B1A-1340-B7F2-FFE8-71A45B31B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4E9F-574E-47FF-B8E1-902C2102F6F6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C0AE63-06EF-45D0-9E44-A9EF5EB7B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6D3E57-27EF-EE7C-ED84-6961B687E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665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5BE6022-9272-5B59-4234-5042FD477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69E928-1010-4371-7561-C7811E5D20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764199-F4F9-B2FF-4922-EEB1E205F5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4A4E9F-574E-47FF-B8E1-902C2102F6F6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28B7D5-8BF0-0F6D-C5F7-FE32F2C771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0CD60C-D8A6-B3B6-B21B-85F3B18780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605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61656-16C8-5751-93AE-EF9CB5E32F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29641B-A17C-5858-741A-228C9724C3B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577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D8D7432-F20D-A8AD-D58A-B2FB26FEE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Autofit/>
          </a:bodyPr>
          <a:lstStyle/>
          <a:p>
            <a:r>
              <a:rPr lang="en-US" sz="6000" dirty="0"/>
              <a:t>WHAT IS GOD’S ANSWER TO IDOLATRY?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12AE5B8-0C2F-FCA3-0BF0-CA940AB9A7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Isaiah 6: God proclaims a curse on Idolatry</a:t>
            </a:r>
          </a:p>
          <a:p>
            <a:r>
              <a:rPr lang="en-US" sz="3600" dirty="0"/>
              <a:t>Isaiah 32: God proclaims a </a:t>
            </a:r>
            <a:r>
              <a:rPr lang="en-US" sz="3600" dirty="0">
                <a:latin typeface="+mj-lt"/>
              </a:rPr>
              <a:t>reversal</a:t>
            </a:r>
            <a:r>
              <a:rPr lang="en-US" sz="3600" dirty="0"/>
              <a:t> of the curse</a:t>
            </a:r>
          </a:p>
          <a:p>
            <a:pPr lvl="1"/>
            <a:r>
              <a:rPr lang="en-US" sz="3200" dirty="0"/>
              <a:t>God is going to raise a righteous King</a:t>
            </a:r>
          </a:p>
          <a:p>
            <a:pPr lvl="1"/>
            <a:r>
              <a:rPr lang="en-US" sz="3200" dirty="0"/>
              <a:t>God is going to pour out His Spirit</a:t>
            </a:r>
          </a:p>
        </p:txBody>
      </p:sp>
    </p:spTree>
    <p:extLst>
      <p:ext uri="{BB962C8B-B14F-4D97-AF65-F5344CB8AC3E}">
        <p14:creationId xmlns:p14="http://schemas.microsoft.com/office/powerpoint/2010/main" val="36244373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D8D7432-F20D-A8AD-D58A-B2FB26FEE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Autofit/>
          </a:bodyPr>
          <a:lstStyle/>
          <a:p>
            <a:r>
              <a:rPr lang="en-US" sz="6000" dirty="0"/>
              <a:t>God’s Righteous King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12AE5B8-0C2F-FCA3-0BF0-CA940AB9A7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Mark 1:1 “The beginning of the gospel of Jesus Christ, the Son of God.”</a:t>
            </a:r>
          </a:p>
          <a:p>
            <a:r>
              <a:rPr lang="en-US" sz="3600" dirty="0"/>
              <a:t>Matthew 1:1 “The record of the genealogy of Jesus the Messiah, the son of David, the son of Abraham…”</a:t>
            </a:r>
          </a:p>
        </p:txBody>
      </p:sp>
      <p:sp>
        <p:nvSpPr>
          <p:cNvPr id="2" name="Title 3">
            <a:extLst>
              <a:ext uri="{FF2B5EF4-FFF2-40B4-BE49-F238E27FC236}">
                <a16:creationId xmlns:a16="http://schemas.microsoft.com/office/drawing/2014/main" id="{D253933C-639F-FACD-5952-E5966D1F5333}"/>
              </a:ext>
            </a:extLst>
          </p:cNvPr>
          <p:cNvSpPr txBox="1">
            <a:spLocks/>
          </p:cNvSpPr>
          <p:nvPr/>
        </p:nvSpPr>
        <p:spPr>
          <a:xfrm>
            <a:off x="4433455" y="1302326"/>
            <a:ext cx="7047345" cy="523299"/>
          </a:xfrm>
          <a:prstGeom prst="snip2DiagRect">
            <a:avLst>
              <a:gd name="adj1" fmla="val 9586"/>
              <a:gd name="adj2" fmla="val 50000"/>
            </a:avLst>
          </a:prstGeom>
          <a:solidFill>
            <a:schemeClr val="tx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solidFill>
                  <a:schemeClr val="bg1"/>
                </a:solidFill>
              </a:rPr>
              <a:t>The Reversal of Idolatry in the Gospels</a:t>
            </a:r>
          </a:p>
        </p:txBody>
      </p:sp>
    </p:spTree>
    <p:extLst>
      <p:ext uri="{BB962C8B-B14F-4D97-AF65-F5344CB8AC3E}">
        <p14:creationId xmlns:p14="http://schemas.microsoft.com/office/powerpoint/2010/main" val="1847700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D8D7432-F20D-A8AD-D58A-B2FB26FEE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Autofit/>
          </a:bodyPr>
          <a:lstStyle/>
          <a:p>
            <a:r>
              <a:rPr lang="en-US" sz="6000" dirty="0"/>
              <a:t>God’s Righteous King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12AE5B8-0C2F-FCA3-0BF0-CA940AB9A7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Matthew 13:16 “But blessed are your eyes, because they see; and your ears, because they hear.”</a:t>
            </a:r>
          </a:p>
          <a:p>
            <a:r>
              <a:rPr lang="en-US" sz="3200" dirty="0"/>
              <a:t>Mark 8</a:t>
            </a:r>
          </a:p>
          <a:p>
            <a:pPr lvl="1"/>
            <a:r>
              <a:rPr lang="en-US" sz="2800" dirty="0"/>
              <a:t>Do you not understand? Do you not see? Do you not hear? Do you have a hard heart?</a:t>
            </a:r>
          </a:p>
          <a:p>
            <a:r>
              <a:rPr lang="en-US" sz="3200" dirty="0"/>
              <a:t>John 9:24-28 Notice the Pharisees response to Jesus’ work.</a:t>
            </a: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9C87821B-E0F8-219C-E67B-F85F53F0D529}"/>
              </a:ext>
            </a:extLst>
          </p:cNvPr>
          <p:cNvSpPr txBox="1">
            <a:spLocks/>
          </p:cNvSpPr>
          <p:nvPr/>
        </p:nvSpPr>
        <p:spPr>
          <a:xfrm>
            <a:off x="4433455" y="1302326"/>
            <a:ext cx="7047345" cy="523299"/>
          </a:xfrm>
          <a:prstGeom prst="snip2DiagRect">
            <a:avLst>
              <a:gd name="adj1" fmla="val 9586"/>
              <a:gd name="adj2" fmla="val 50000"/>
            </a:avLst>
          </a:prstGeom>
          <a:solidFill>
            <a:schemeClr val="tx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solidFill>
                  <a:schemeClr val="bg1"/>
                </a:solidFill>
              </a:rPr>
              <a:t>The Reversal of Idolatry in the Gospels</a:t>
            </a:r>
          </a:p>
        </p:txBody>
      </p:sp>
    </p:spTree>
    <p:extLst>
      <p:ext uri="{BB962C8B-B14F-4D97-AF65-F5344CB8AC3E}">
        <p14:creationId xmlns:p14="http://schemas.microsoft.com/office/powerpoint/2010/main" val="2016476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89F405C-40D2-F64F-BE04-3B7610DE46C0}"/>
              </a:ext>
            </a:extLst>
          </p:cNvPr>
          <p:cNvSpPr txBox="1"/>
          <p:nvPr/>
        </p:nvSpPr>
        <p:spPr>
          <a:xfrm>
            <a:off x="415636" y="2490914"/>
            <a:ext cx="11360728" cy="2509242"/>
          </a:xfrm>
          <a:prstGeom prst="round2DiagRect">
            <a:avLst>
              <a:gd name="adj1" fmla="val 14084"/>
              <a:gd name="adj2" fmla="val 0"/>
            </a:avLst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marL="457200" lvl="1" indent="0" algn="ctr">
              <a:buNone/>
            </a:pPr>
            <a:r>
              <a:rPr lang="en-US" sz="4800" dirty="0">
                <a:solidFill>
                  <a:schemeClr val="bg1"/>
                </a:solidFill>
              </a:rPr>
              <a:t>Jesus is God’s answer to Idolatry! </a:t>
            </a:r>
          </a:p>
          <a:p>
            <a:pPr marL="457200" lvl="1" indent="0" algn="ctr">
              <a:buNone/>
            </a:pPr>
            <a:r>
              <a:rPr lang="en-US" sz="4800" dirty="0">
                <a:solidFill>
                  <a:schemeClr val="bg1"/>
                </a:solidFill>
              </a:rPr>
              <a:t>Will you allow Him to open your eyes? Will you SHUT THEM tighter?</a:t>
            </a:r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849DB4EC-C664-20AF-A8A5-95340E4641F4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/>
              <a:t>God’s Righteous King</a:t>
            </a:r>
          </a:p>
        </p:txBody>
      </p:sp>
      <p:sp>
        <p:nvSpPr>
          <p:cNvPr id="14" name="Title 3">
            <a:extLst>
              <a:ext uri="{FF2B5EF4-FFF2-40B4-BE49-F238E27FC236}">
                <a16:creationId xmlns:a16="http://schemas.microsoft.com/office/drawing/2014/main" id="{53416F0F-D6B9-F8AF-3A60-7A5CB58142EA}"/>
              </a:ext>
            </a:extLst>
          </p:cNvPr>
          <p:cNvSpPr txBox="1">
            <a:spLocks/>
          </p:cNvSpPr>
          <p:nvPr/>
        </p:nvSpPr>
        <p:spPr>
          <a:xfrm>
            <a:off x="4433455" y="1302326"/>
            <a:ext cx="7047345" cy="523299"/>
          </a:xfrm>
          <a:prstGeom prst="snip2DiagRect">
            <a:avLst>
              <a:gd name="adj1" fmla="val 9586"/>
              <a:gd name="adj2" fmla="val 50000"/>
            </a:avLst>
          </a:prstGeom>
          <a:solidFill>
            <a:schemeClr val="tx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solidFill>
                  <a:schemeClr val="bg1"/>
                </a:solidFill>
              </a:rPr>
              <a:t>The Reversal of Idolatry in the Gospels</a:t>
            </a:r>
          </a:p>
        </p:txBody>
      </p:sp>
    </p:spTree>
    <p:extLst>
      <p:ext uri="{BB962C8B-B14F-4D97-AF65-F5344CB8AC3E}">
        <p14:creationId xmlns:p14="http://schemas.microsoft.com/office/powerpoint/2010/main" val="29864054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D8D7432-F20D-A8AD-D58A-B2FB26FEE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Autofit/>
          </a:bodyPr>
          <a:lstStyle/>
          <a:p>
            <a:r>
              <a:rPr lang="en-US" sz="6000" dirty="0"/>
              <a:t>God’s Outpoured Spirit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12AE5B8-0C2F-FCA3-0BF0-CA940AB9A7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/>
              <a:t>Acts 2 describes this out pouring of God’s Holy Spirit.</a:t>
            </a:r>
          </a:p>
          <a:p>
            <a:pPr lvl="1"/>
            <a:r>
              <a:rPr lang="en-US" sz="3200" dirty="0"/>
              <a:t>Peter’s calling them to open their eyes and ears and understand that Jesus is both LORD and CHRIST!</a:t>
            </a:r>
          </a:p>
          <a:p>
            <a:r>
              <a:rPr lang="en-US" sz="3600" dirty="0"/>
              <a:t>Acts 17 reveals this more vividly</a:t>
            </a:r>
          </a:p>
          <a:p>
            <a:pPr lvl="1"/>
            <a:r>
              <a:rPr lang="en-US" sz="3200" dirty="0"/>
              <a:t>God is greater than man. God is greater than creation.</a:t>
            </a:r>
          </a:p>
          <a:p>
            <a:pPr lvl="1"/>
            <a:r>
              <a:rPr lang="en-US" sz="3200" dirty="0" err="1"/>
              <a:t>Agnoia</a:t>
            </a:r>
            <a:r>
              <a:rPr lang="en-US" sz="3200" dirty="0"/>
              <a:t> (ignorance) Ephesians 4:18 – darkened/hardhearted/excluded…</a:t>
            </a:r>
          </a:p>
        </p:txBody>
      </p:sp>
      <p:sp>
        <p:nvSpPr>
          <p:cNvPr id="2" name="Title 3">
            <a:extLst>
              <a:ext uri="{FF2B5EF4-FFF2-40B4-BE49-F238E27FC236}">
                <a16:creationId xmlns:a16="http://schemas.microsoft.com/office/drawing/2014/main" id="{D253933C-639F-FACD-5952-E5966D1F5333}"/>
              </a:ext>
            </a:extLst>
          </p:cNvPr>
          <p:cNvSpPr txBox="1">
            <a:spLocks/>
          </p:cNvSpPr>
          <p:nvPr/>
        </p:nvSpPr>
        <p:spPr>
          <a:xfrm>
            <a:off x="600363" y="1302326"/>
            <a:ext cx="5477164" cy="523299"/>
          </a:xfrm>
          <a:prstGeom prst="snip2DiagRect">
            <a:avLst>
              <a:gd name="adj1" fmla="val 9586"/>
              <a:gd name="adj2" fmla="val 50000"/>
            </a:avLst>
          </a:prstGeom>
          <a:solidFill>
            <a:schemeClr val="tx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solidFill>
                  <a:schemeClr val="bg1"/>
                </a:solidFill>
              </a:rPr>
              <a:t>Leave Your Idols at the Door</a:t>
            </a:r>
          </a:p>
        </p:txBody>
      </p:sp>
    </p:spTree>
    <p:extLst>
      <p:ext uri="{BB962C8B-B14F-4D97-AF65-F5344CB8AC3E}">
        <p14:creationId xmlns:p14="http://schemas.microsoft.com/office/powerpoint/2010/main" val="1600893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89F405C-40D2-F64F-BE04-3B7610DE46C0}"/>
              </a:ext>
            </a:extLst>
          </p:cNvPr>
          <p:cNvSpPr txBox="1"/>
          <p:nvPr/>
        </p:nvSpPr>
        <p:spPr>
          <a:xfrm>
            <a:off x="415636" y="2225481"/>
            <a:ext cx="11360728" cy="3312200"/>
          </a:xfrm>
          <a:prstGeom prst="round2DiagRect">
            <a:avLst>
              <a:gd name="adj1" fmla="val 14084"/>
              <a:gd name="adj2" fmla="val 0"/>
            </a:avLst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marL="457200" lvl="1" indent="0" algn="ctr">
              <a:buNone/>
            </a:pPr>
            <a:r>
              <a:rPr lang="en-US" sz="4800" dirty="0">
                <a:solidFill>
                  <a:schemeClr val="bg1"/>
                </a:solidFill>
              </a:rPr>
              <a:t>A King has come to lead us.</a:t>
            </a:r>
          </a:p>
          <a:p>
            <a:pPr marL="457200" lvl="1" indent="0" algn="ctr">
              <a:buNone/>
            </a:pPr>
            <a:r>
              <a:rPr lang="en-US" sz="4800" dirty="0">
                <a:solidFill>
                  <a:schemeClr val="bg1"/>
                </a:solidFill>
              </a:rPr>
              <a:t>His Spirit has been poured out to transform us.</a:t>
            </a:r>
          </a:p>
          <a:p>
            <a:pPr marL="457200" lvl="1" indent="0" algn="ctr">
              <a:buNone/>
            </a:pPr>
            <a:r>
              <a:rPr lang="en-US" sz="4800" dirty="0">
                <a:solidFill>
                  <a:schemeClr val="bg1"/>
                </a:solidFill>
              </a:rPr>
              <a:t>YOU CAN BE HIS IMAGE BEARER!!</a:t>
            </a:r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849DB4EC-C664-20AF-A8A5-95340E4641F4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God’s Answer To Idolatry</a:t>
            </a:r>
          </a:p>
        </p:txBody>
      </p:sp>
      <p:sp>
        <p:nvSpPr>
          <p:cNvPr id="14" name="Title 3">
            <a:extLst>
              <a:ext uri="{FF2B5EF4-FFF2-40B4-BE49-F238E27FC236}">
                <a16:creationId xmlns:a16="http://schemas.microsoft.com/office/drawing/2014/main" id="{53416F0F-D6B9-F8AF-3A60-7A5CB58142EA}"/>
              </a:ext>
            </a:extLst>
          </p:cNvPr>
          <p:cNvSpPr txBox="1">
            <a:spLocks/>
          </p:cNvSpPr>
          <p:nvPr/>
        </p:nvSpPr>
        <p:spPr>
          <a:xfrm>
            <a:off x="6520872" y="1305852"/>
            <a:ext cx="3897746" cy="523299"/>
          </a:xfrm>
          <a:prstGeom prst="snip2DiagRect">
            <a:avLst>
              <a:gd name="adj1" fmla="val 9586"/>
              <a:gd name="adj2" fmla="val 50000"/>
            </a:avLst>
          </a:prstGeom>
          <a:solidFill>
            <a:schemeClr val="tx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>
                <a:solidFill>
                  <a:schemeClr val="bg1"/>
                </a:solidFill>
              </a:rPr>
              <a:t>WAKE UP!!</a:t>
            </a:r>
          </a:p>
        </p:txBody>
      </p:sp>
    </p:spTree>
    <p:extLst>
      <p:ext uri="{BB962C8B-B14F-4D97-AF65-F5344CB8AC3E}">
        <p14:creationId xmlns:p14="http://schemas.microsoft.com/office/powerpoint/2010/main" val="6993750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61656-16C8-5751-93AE-EF9CB5E32F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29641B-A17C-5858-741A-228C9724C3B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431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ticulat CF v2 Font Family (Default)">
      <a:majorFont>
        <a:latin typeface="Articulat CF v2 Heavy"/>
        <a:ea typeface=""/>
        <a:cs typeface=""/>
      </a:majorFont>
      <a:minorFont>
        <a:latin typeface="Articulat CF v2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AC23D366-0CD3-41D7-811E-B88B497BED53}" vid="{4B63EA86-E58C-4B7A-A5CB-DBDC09AC64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WIDESCREEN Articulat CF v2 Font Family Default</Template>
  <TotalTime>39</TotalTime>
  <Words>292</Words>
  <Application>Microsoft Office PowerPoint</Application>
  <PresentationFormat>Widescreen</PresentationFormat>
  <Paragraphs>31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Articulat CF v2 Heavy</vt:lpstr>
      <vt:lpstr>Articulat CF v2 Medium</vt:lpstr>
      <vt:lpstr>Office Theme</vt:lpstr>
      <vt:lpstr>PowerPoint Presentation</vt:lpstr>
      <vt:lpstr>WHAT IS GOD’S ANSWER TO IDOLATRY?</vt:lpstr>
      <vt:lpstr>God’s Righteous King</vt:lpstr>
      <vt:lpstr>God’s Righteous King</vt:lpstr>
      <vt:lpstr>PowerPoint Presentation</vt:lpstr>
      <vt:lpstr>God’s Outpoured Spirit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Kyle Blevins</dc:creator>
  <cp:lastModifiedBy>Kyle Blevins</cp:lastModifiedBy>
  <cp:revision>1</cp:revision>
  <dcterms:created xsi:type="dcterms:W3CDTF">2023-11-04T17:25:50Z</dcterms:created>
  <dcterms:modified xsi:type="dcterms:W3CDTF">2023-11-04T18:05:43Z</dcterms:modified>
</cp:coreProperties>
</file>