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03B-CD2A-EFB8-4993-AA7FC61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GOD’S FIRE…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23A8-84E0-5B40-EBAB-6901605F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71650"/>
            <a:ext cx="11201400" cy="38814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Gives victory over our enemies – Psalm 18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Draws us closer to Him – Ezekiel 14-15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Doesn’t always consume – Exodus 3</a:t>
            </a:r>
          </a:p>
        </p:txBody>
      </p:sp>
    </p:spTree>
    <p:extLst>
      <p:ext uri="{BB962C8B-B14F-4D97-AF65-F5344CB8AC3E}">
        <p14:creationId xmlns:p14="http://schemas.microsoft.com/office/powerpoint/2010/main" val="153698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6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1267</TotalTime>
  <Words>25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Articulat CF v2 Heavy</vt:lpstr>
      <vt:lpstr>Articulat CF v2 Medium</vt:lpstr>
      <vt:lpstr>Office Theme</vt:lpstr>
      <vt:lpstr>PowerPoint Presentation</vt:lpstr>
      <vt:lpstr>GOD’S FIRE…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2023-07-21T18:47:34Z</dcterms:created>
  <dcterms:modified xsi:type="dcterms:W3CDTF">2023-07-22T15:55:04Z</dcterms:modified>
</cp:coreProperties>
</file>