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376AD-67EE-7702-5FDB-3B03F522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40-42 LOTS of MEASUREMENTS!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9BC2A-F9F8-0C86-85EE-F6E61D06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build it… declare it!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to exalt God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Reveals holiness and separates the profane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Astounding symmetry corelates to God’s perfection</a:t>
            </a:r>
          </a:p>
        </p:txBody>
      </p:sp>
    </p:spTree>
    <p:extLst>
      <p:ext uri="{BB962C8B-B14F-4D97-AF65-F5344CB8AC3E}">
        <p14:creationId xmlns:p14="http://schemas.microsoft.com/office/powerpoint/2010/main" val="409029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376AD-67EE-7702-5FDB-3B03F522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43:1-12 God’s Return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9BC2A-F9F8-0C86-85EE-F6E61D06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to Exodus 40 and I Kings 8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Draws us back to Chapters 8-11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Demands change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longer side by side with God (He is holy)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Replaces pride with shame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Reveals such grand news… there was hope!</a:t>
            </a:r>
          </a:p>
        </p:txBody>
      </p:sp>
    </p:spTree>
    <p:extLst>
      <p:ext uri="{BB962C8B-B14F-4D97-AF65-F5344CB8AC3E}">
        <p14:creationId xmlns:p14="http://schemas.microsoft.com/office/powerpoint/2010/main" val="1810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376AD-67EE-7702-5FDB-3B03F522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43:13-44:31 Radical New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9BC2A-F9F8-0C86-85EE-F6E61D06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used to consecrate new way of worship (Levi. 8)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Zadokites chosen as priests who would serve God through…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Burnt offering (atonement)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offering (thanksgiving)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17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376AD-67EE-7702-5FDB-3B03F522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43:13-44:31 Radical New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9BC2A-F9F8-0C86-85EE-F6E61D06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temple gate would be closed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temple would not be “All inclusive”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Guilty would bear their shame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consecrated holy needed to live holy “lives”</a:t>
            </a:r>
          </a:p>
        </p:txBody>
      </p:sp>
    </p:spTree>
    <p:extLst>
      <p:ext uri="{BB962C8B-B14F-4D97-AF65-F5344CB8AC3E}">
        <p14:creationId xmlns:p14="http://schemas.microsoft.com/office/powerpoint/2010/main" val="23913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18</TotalTime>
  <Words>147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Articulat CF v2 Heavy</vt:lpstr>
      <vt:lpstr>Articulat CF v2 Medium</vt:lpstr>
      <vt:lpstr>Office Theme</vt:lpstr>
      <vt:lpstr>PowerPoint Presentation</vt:lpstr>
      <vt:lpstr>Chapter 40-42 LOTS of MEASUREMENTS!</vt:lpstr>
      <vt:lpstr>Chapter 43:1-12 God’s Return</vt:lpstr>
      <vt:lpstr>Chapter 43:13-44:31 Radical New People</vt:lpstr>
      <vt:lpstr>Chapter 43:13-44:31 Radical New People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2023-07-12T18:58:02Z</dcterms:created>
  <dcterms:modified xsi:type="dcterms:W3CDTF">2023-07-12T19:16:50Z</dcterms:modified>
</cp:coreProperties>
</file>