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0" r:id="rId6"/>
    <p:sldId id="261" r:id="rId7"/>
    <p:sldId id="264" r:id="rId8"/>
    <p:sldId id="265"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87565-AFEB-4EFC-BA35-9332F4D9BB07}" v="523" dt="2023-09-29T21:39:56.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8"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20087565-AFEB-4EFC-BA35-9332F4D9BB07}"/>
    <pc:docChg chg="undo custSel addSld delSld modSld sldOrd">
      <pc:chgData name="Kyle Blevins" userId="f4048cd5465779d3" providerId="LiveId" clId="{20087565-AFEB-4EFC-BA35-9332F4D9BB07}" dt="2023-09-29T21:39:56.231" v="1087"/>
      <pc:docMkLst>
        <pc:docMk/>
      </pc:docMkLst>
      <pc:sldChg chg="delSp mod delAnim">
        <pc:chgData name="Kyle Blevins" userId="f4048cd5465779d3" providerId="LiveId" clId="{20087565-AFEB-4EFC-BA35-9332F4D9BB07}" dt="2023-09-29T20:28:25.561" v="5" actId="478"/>
        <pc:sldMkLst>
          <pc:docMk/>
          <pc:sldMk cId="4076432038" sldId="256"/>
        </pc:sldMkLst>
        <pc:picChg chg="del">
          <ac:chgData name="Kyle Blevins" userId="f4048cd5465779d3" providerId="LiveId" clId="{20087565-AFEB-4EFC-BA35-9332F4D9BB07}" dt="2023-09-29T20:28:23.520" v="2" actId="478"/>
          <ac:picMkLst>
            <pc:docMk/>
            <pc:sldMk cId="4076432038" sldId="256"/>
            <ac:picMk id="5" creationId="{57217FE5-0B60-62E1-3DFA-9B1DDF828C7D}"/>
          </ac:picMkLst>
        </pc:picChg>
        <pc:picChg chg="del">
          <ac:chgData name="Kyle Blevins" userId="f4048cd5465779d3" providerId="LiveId" clId="{20087565-AFEB-4EFC-BA35-9332F4D9BB07}" dt="2023-09-29T20:28:22.687" v="1" actId="478"/>
          <ac:picMkLst>
            <pc:docMk/>
            <pc:sldMk cId="4076432038" sldId="256"/>
            <ac:picMk id="7" creationId="{7D17796F-DAFE-CC95-64A9-6C67382AA289}"/>
          </ac:picMkLst>
        </pc:picChg>
        <pc:picChg chg="del">
          <ac:chgData name="Kyle Blevins" userId="f4048cd5465779d3" providerId="LiveId" clId="{20087565-AFEB-4EFC-BA35-9332F4D9BB07}" dt="2023-09-29T20:28:25.561" v="5" actId="478"/>
          <ac:picMkLst>
            <pc:docMk/>
            <pc:sldMk cId="4076432038" sldId="256"/>
            <ac:picMk id="9" creationId="{78890CED-FDA7-A67A-0F1D-398DEB79291D}"/>
          </ac:picMkLst>
        </pc:picChg>
        <pc:picChg chg="del">
          <ac:chgData name="Kyle Blevins" userId="f4048cd5465779d3" providerId="LiveId" clId="{20087565-AFEB-4EFC-BA35-9332F4D9BB07}" dt="2023-09-29T20:28:24.892" v="4" actId="478"/>
          <ac:picMkLst>
            <pc:docMk/>
            <pc:sldMk cId="4076432038" sldId="256"/>
            <ac:picMk id="11" creationId="{38C5608C-5AA4-41CD-7F76-83E6F38F961F}"/>
          </ac:picMkLst>
        </pc:picChg>
        <pc:picChg chg="del">
          <ac:chgData name="Kyle Blevins" userId="f4048cd5465779d3" providerId="LiveId" clId="{20087565-AFEB-4EFC-BA35-9332F4D9BB07}" dt="2023-09-29T20:28:24.195" v="3" actId="478"/>
          <ac:picMkLst>
            <pc:docMk/>
            <pc:sldMk cId="4076432038" sldId="256"/>
            <ac:picMk id="13" creationId="{A1F8A48D-2B5D-5F5F-65AA-62CDCAB26891}"/>
          </ac:picMkLst>
        </pc:picChg>
        <pc:picChg chg="del">
          <ac:chgData name="Kyle Blevins" userId="f4048cd5465779d3" providerId="LiveId" clId="{20087565-AFEB-4EFC-BA35-9332F4D9BB07}" dt="2023-09-29T20:28:22.018" v="0" actId="478"/>
          <ac:picMkLst>
            <pc:docMk/>
            <pc:sldMk cId="4076432038" sldId="256"/>
            <ac:picMk id="15" creationId="{054D9B06-1D5B-3EF6-2ED0-773616DF2CEF}"/>
          </ac:picMkLst>
        </pc:picChg>
      </pc:sldChg>
      <pc:sldChg chg="addSp modSp setBg">
        <pc:chgData name="Kyle Blevins" userId="f4048cd5465779d3" providerId="LiveId" clId="{20087565-AFEB-4EFC-BA35-9332F4D9BB07}" dt="2023-09-29T20:55:57.799" v="8" actId="931"/>
        <pc:sldMkLst>
          <pc:docMk/>
          <pc:sldMk cId="3276365613" sldId="257"/>
        </pc:sldMkLst>
        <pc:picChg chg="add mod">
          <ac:chgData name="Kyle Blevins" userId="f4048cd5465779d3" providerId="LiveId" clId="{20087565-AFEB-4EFC-BA35-9332F4D9BB07}" dt="2023-09-29T20:55:57.799" v="8" actId="931"/>
          <ac:picMkLst>
            <pc:docMk/>
            <pc:sldMk cId="3276365613" sldId="257"/>
            <ac:picMk id="3" creationId="{31F8EB31-0A35-9083-E370-DED230FFE195}"/>
          </ac:picMkLst>
        </pc:picChg>
      </pc:sldChg>
      <pc:sldChg chg="addSp delSp modSp add mod modTransition setBg">
        <pc:chgData name="Kyle Blevins" userId="f4048cd5465779d3" providerId="LiveId" clId="{20087565-AFEB-4EFC-BA35-9332F4D9BB07}" dt="2023-09-29T20:58:49.133" v="33"/>
        <pc:sldMkLst>
          <pc:docMk/>
          <pc:sldMk cId="921026332" sldId="260"/>
        </pc:sldMkLst>
        <pc:picChg chg="add mod">
          <ac:chgData name="Kyle Blevins" userId="f4048cd5465779d3" providerId="LiveId" clId="{20087565-AFEB-4EFC-BA35-9332F4D9BB07}" dt="2023-09-29T20:58:29.627" v="31" actId="1037"/>
          <ac:picMkLst>
            <pc:docMk/>
            <pc:sldMk cId="921026332" sldId="260"/>
            <ac:picMk id="2" creationId="{1EE30BB7-2887-CA22-F634-17ABEF70F1CA}"/>
          </ac:picMkLst>
        </pc:picChg>
        <pc:picChg chg="del">
          <ac:chgData name="Kyle Blevins" userId="f4048cd5465779d3" providerId="LiveId" clId="{20087565-AFEB-4EFC-BA35-9332F4D9BB07}" dt="2023-09-29T20:56:40.697" v="13" actId="478"/>
          <ac:picMkLst>
            <pc:docMk/>
            <pc:sldMk cId="921026332" sldId="260"/>
            <ac:picMk id="3" creationId="{31F8EB31-0A35-9083-E370-DED230FFE195}"/>
          </ac:picMkLst>
        </pc:picChg>
      </pc:sldChg>
      <pc:sldChg chg="del">
        <pc:chgData name="Kyle Blevins" userId="f4048cd5465779d3" providerId="LiveId" clId="{20087565-AFEB-4EFC-BA35-9332F4D9BB07}" dt="2023-09-29T20:56:19.061" v="9" actId="47"/>
        <pc:sldMkLst>
          <pc:docMk/>
          <pc:sldMk cId="2275354572" sldId="260"/>
        </pc:sldMkLst>
      </pc:sldChg>
      <pc:sldChg chg="add del setBg">
        <pc:chgData name="Kyle Blevins" userId="f4048cd5465779d3" providerId="LiveId" clId="{20087565-AFEB-4EFC-BA35-9332F4D9BB07}" dt="2023-09-29T20:57:03.394" v="17"/>
        <pc:sldMkLst>
          <pc:docMk/>
          <pc:sldMk cId="366692034" sldId="261"/>
        </pc:sldMkLst>
      </pc:sldChg>
      <pc:sldChg chg="addSp delSp modSp add del mod setBg modClrScheme chgLayout">
        <pc:chgData name="Kyle Blevins" userId="f4048cd5465779d3" providerId="LiveId" clId="{20087565-AFEB-4EFC-BA35-9332F4D9BB07}" dt="2023-09-29T21:02:28.977" v="44"/>
        <pc:sldMkLst>
          <pc:docMk/>
          <pc:sldMk cId="2282004641" sldId="261"/>
        </pc:sldMkLst>
        <pc:spChg chg="add del mod">
          <ac:chgData name="Kyle Blevins" userId="f4048cd5465779d3" providerId="LiveId" clId="{20087565-AFEB-4EFC-BA35-9332F4D9BB07}" dt="2023-09-29T21:02:23.496" v="42" actId="700"/>
          <ac:spMkLst>
            <pc:docMk/>
            <pc:sldMk cId="2282004641" sldId="261"/>
            <ac:spMk id="2" creationId="{AD389642-BBA9-EE5A-9CDA-3EBBD5AB7BF9}"/>
          </ac:spMkLst>
        </pc:spChg>
        <pc:spChg chg="add del mod">
          <ac:chgData name="Kyle Blevins" userId="f4048cd5465779d3" providerId="LiveId" clId="{20087565-AFEB-4EFC-BA35-9332F4D9BB07}" dt="2023-09-29T21:02:23.496" v="42" actId="700"/>
          <ac:spMkLst>
            <pc:docMk/>
            <pc:sldMk cId="2282004641" sldId="261"/>
            <ac:spMk id="4" creationId="{FB836F36-9BD0-D435-4B4E-832B9F207168}"/>
          </ac:spMkLst>
        </pc:spChg>
        <pc:picChg chg="del mod">
          <ac:chgData name="Kyle Blevins" userId="f4048cd5465779d3" providerId="LiveId" clId="{20087565-AFEB-4EFC-BA35-9332F4D9BB07}" dt="2023-09-29T20:57:12.699" v="20" actId="478"/>
          <ac:picMkLst>
            <pc:docMk/>
            <pc:sldMk cId="2282004641" sldId="261"/>
            <ac:picMk id="3" creationId="{31F8EB31-0A35-9083-E370-DED230FFE195}"/>
          </ac:picMkLst>
        </pc:picChg>
      </pc:sldChg>
      <pc:sldChg chg="del">
        <pc:chgData name="Kyle Blevins" userId="f4048cd5465779d3" providerId="LiveId" clId="{20087565-AFEB-4EFC-BA35-9332F4D9BB07}" dt="2023-09-29T20:56:23.408" v="10" actId="47"/>
        <pc:sldMkLst>
          <pc:docMk/>
          <pc:sldMk cId="2315145280" sldId="261"/>
        </pc:sldMkLst>
      </pc:sldChg>
      <pc:sldChg chg="add del">
        <pc:chgData name="Kyle Blevins" userId="f4048cd5465779d3" providerId="LiveId" clId="{20087565-AFEB-4EFC-BA35-9332F4D9BB07}" dt="2023-09-29T21:03:18.519" v="45" actId="47"/>
        <pc:sldMkLst>
          <pc:docMk/>
          <pc:sldMk cId="12166172" sldId="262"/>
        </pc:sldMkLst>
      </pc:sldChg>
      <pc:sldChg chg="del">
        <pc:chgData name="Kyle Blevins" userId="f4048cd5465779d3" providerId="LiveId" clId="{20087565-AFEB-4EFC-BA35-9332F4D9BB07}" dt="2023-09-29T20:56:24.470" v="11" actId="47"/>
        <pc:sldMkLst>
          <pc:docMk/>
          <pc:sldMk cId="2421720231" sldId="262"/>
        </pc:sldMkLst>
      </pc:sldChg>
      <pc:sldChg chg="addSp modSp add mod ord modTransition modClrScheme modAnim chgLayout">
        <pc:chgData name="Kyle Blevins" userId="f4048cd5465779d3" providerId="LiveId" clId="{20087565-AFEB-4EFC-BA35-9332F4D9BB07}" dt="2023-09-29T21:30:17.885" v="1069"/>
        <pc:sldMkLst>
          <pc:docMk/>
          <pc:sldMk cId="3897944472" sldId="262"/>
        </pc:sldMkLst>
        <pc:spChg chg="add mod ord">
          <ac:chgData name="Kyle Blevins" userId="f4048cd5465779d3" providerId="LiveId" clId="{20087565-AFEB-4EFC-BA35-9332F4D9BB07}" dt="2023-09-29T21:09:22.712" v="114" actId="20577"/>
          <ac:spMkLst>
            <pc:docMk/>
            <pc:sldMk cId="3897944472" sldId="262"/>
            <ac:spMk id="2" creationId="{EF51EFF0-DCDF-8FBC-78EA-3D6DDB9B33E1}"/>
          </ac:spMkLst>
        </pc:spChg>
        <pc:spChg chg="add mod ord">
          <ac:chgData name="Kyle Blevins" userId="f4048cd5465779d3" providerId="LiveId" clId="{20087565-AFEB-4EFC-BA35-9332F4D9BB07}" dt="2023-09-29T21:24:05.969" v="958" actId="403"/>
          <ac:spMkLst>
            <pc:docMk/>
            <pc:sldMk cId="3897944472" sldId="262"/>
            <ac:spMk id="4" creationId="{EEE10785-258E-1A1C-4AFD-BEE4A224467F}"/>
          </ac:spMkLst>
        </pc:spChg>
        <pc:picChg chg="mod ord">
          <ac:chgData name="Kyle Blevins" userId="f4048cd5465779d3" providerId="LiveId" clId="{20087565-AFEB-4EFC-BA35-9332F4D9BB07}" dt="2023-09-29T21:04:11.188" v="58" actId="12788"/>
          <ac:picMkLst>
            <pc:docMk/>
            <pc:sldMk cId="3897944472" sldId="262"/>
            <ac:picMk id="3" creationId="{31F8EB31-0A35-9083-E370-DED230FFE195}"/>
          </ac:picMkLst>
        </pc:picChg>
      </pc:sldChg>
      <pc:sldChg chg="modSp add mod modTransition modAnim">
        <pc:chgData name="Kyle Blevins" userId="f4048cd5465779d3" providerId="LiveId" clId="{20087565-AFEB-4EFC-BA35-9332F4D9BB07}" dt="2023-09-29T21:31:38.711" v="1071"/>
        <pc:sldMkLst>
          <pc:docMk/>
          <pc:sldMk cId="1848822906" sldId="263"/>
        </pc:sldMkLst>
        <pc:spChg chg="mod">
          <ac:chgData name="Kyle Blevins" userId="f4048cd5465779d3" providerId="LiveId" clId="{20087565-AFEB-4EFC-BA35-9332F4D9BB07}" dt="2023-09-29T21:14:50.358" v="384" actId="20577"/>
          <ac:spMkLst>
            <pc:docMk/>
            <pc:sldMk cId="1848822906" sldId="263"/>
            <ac:spMk id="2" creationId="{EF51EFF0-DCDF-8FBC-78EA-3D6DDB9B33E1}"/>
          </ac:spMkLst>
        </pc:spChg>
        <pc:spChg chg="mod">
          <ac:chgData name="Kyle Blevins" userId="f4048cd5465779d3" providerId="LiveId" clId="{20087565-AFEB-4EFC-BA35-9332F4D9BB07}" dt="2023-09-29T21:24:12.483" v="959" actId="403"/>
          <ac:spMkLst>
            <pc:docMk/>
            <pc:sldMk cId="1848822906" sldId="263"/>
            <ac:spMk id="4" creationId="{EEE10785-258E-1A1C-4AFD-BEE4A224467F}"/>
          </ac:spMkLst>
        </pc:spChg>
      </pc:sldChg>
      <pc:sldChg chg="addSp modSp add mod ord modTransition modAnim">
        <pc:chgData name="Kyle Blevins" userId="f4048cd5465779d3" providerId="LiveId" clId="{20087565-AFEB-4EFC-BA35-9332F4D9BB07}" dt="2023-09-29T21:33:37.244" v="1072"/>
        <pc:sldMkLst>
          <pc:docMk/>
          <pc:sldMk cId="827203104" sldId="264"/>
        </pc:sldMkLst>
        <pc:spChg chg="mod">
          <ac:chgData name="Kyle Blevins" userId="f4048cd5465779d3" providerId="LiveId" clId="{20087565-AFEB-4EFC-BA35-9332F4D9BB07}" dt="2023-09-29T21:19:22.674" v="742" actId="139"/>
          <ac:spMkLst>
            <pc:docMk/>
            <pc:sldMk cId="827203104" sldId="264"/>
            <ac:spMk id="2" creationId="{EF51EFF0-DCDF-8FBC-78EA-3D6DDB9B33E1}"/>
          </ac:spMkLst>
        </pc:spChg>
        <pc:spChg chg="mod">
          <ac:chgData name="Kyle Blevins" userId="f4048cd5465779d3" providerId="LiveId" clId="{20087565-AFEB-4EFC-BA35-9332F4D9BB07}" dt="2023-09-29T21:24:26.860" v="960" actId="403"/>
          <ac:spMkLst>
            <pc:docMk/>
            <pc:sldMk cId="827203104" sldId="264"/>
            <ac:spMk id="4" creationId="{EEE10785-258E-1A1C-4AFD-BEE4A224467F}"/>
          </ac:spMkLst>
        </pc:spChg>
        <pc:spChg chg="add mod">
          <ac:chgData name="Kyle Blevins" userId="f4048cd5465779d3" providerId="LiveId" clId="{20087565-AFEB-4EFC-BA35-9332F4D9BB07}" dt="2023-09-29T21:25:59.756" v="1000" actId="2711"/>
          <ac:spMkLst>
            <pc:docMk/>
            <pc:sldMk cId="827203104" sldId="264"/>
            <ac:spMk id="5" creationId="{4A9203E7-500E-1D53-EA90-82406D41CD6D}"/>
          </ac:spMkLst>
        </pc:spChg>
      </pc:sldChg>
      <pc:sldChg chg="modSp add mod modAnim">
        <pc:chgData name="Kyle Blevins" userId="f4048cd5465779d3" providerId="LiveId" clId="{20087565-AFEB-4EFC-BA35-9332F4D9BB07}" dt="2023-09-29T21:36:07.725" v="1080" actId="5793"/>
        <pc:sldMkLst>
          <pc:docMk/>
          <pc:sldMk cId="1199470033" sldId="265"/>
        </pc:sldMkLst>
        <pc:spChg chg="mod">
          <ac:chgData name="Kyle Blevins" userId="f4048cd5465779d3" providerId="LiveId" clId="{20087565-AFEB-4EFC-BA35-9332F4D9BB07}" dt="2023-09-29T21:23:39.500" v="937" actId="139"/>
          <ac:spMkLst>
            <pc:docMk/>
            <pc:sldMk cId="1199470033" sldId="265"/>
            <ac:spMk id="2" creationId="{EF51EFF0-DCDF-8FBC-78EA-3D6DDB9B33E1}"/>
          </ac:spMkLst>
        </pc:spChg>
        <pc:spChg chg="mod">
          <ac:chgData name="Kyle Blevins" userId="f4048cd5465779d3" providerId="LiveId" clId="{20087565-AFEB-4EFC-BA35-9332F4D9BB07}" dt="2023-09-29T21:24:32.462" v="961" actId="403"/>
          <ac:spMkLst>
            <pc:docMk/>
            <pc:sldMk cId="1199470033" sldId="265"/>
            <ac:spMk id="4" creationId="{EEE10785-258E-1A1C-4AFD-BEE4A224467F}"/>
          </ac:spMkLst>
        </pc:spChg>
        <pc:spChg chg="mod">
          <ac:chgData name="Kyle Blevins" userId="f4048cd5465779d3" providerId="LiveId" clId="{20087565-AFEB-4EFC-BA35-9332F4D9BB07}" dt="2023-09-29T21:36:07.725" v="1080" actId="5793"/>
          <ac:spMkLst>
            <pc:docMk/>
            <pc:sldMk cId="1199470033" sldId="265"/>
            <ac:spMk id="5" creationId="{4A9203E7-500E-1D53-EA90-82406D41CD6D}"/>
          </ac:spMkLst>
        </pc:spChg>
      </pc:sldChg>
      <pc:sldChg chg="modSp add mod modTransition modAnim">
        <pc:chgData name="Kyle Blevins" userId="f4048cd5465779d3" providerId="LiveId" clId="{20087565-AFEB-4EFC-BA35-9332F4D9BB07}" dt="2023-09-29T21:39:56.231" v="1087"/>
        <pc:sldMkLst>
          <pc:docMk/>
          <pc:sldMk cId="3658216171" sldId="266"/>
        </pc:sldMkLst>
        <pc:spChg chg="mod">
          <ac:chgData name="Kyle Blevins" userId="f4048cd5465779d3" providerId="LiveId" clId="{20087565-AFEB-4EFC-BA35-9332F4D9BB07}" dt="2023-09-29T21:27:28.214" v="1044" actId="6549"/>
          <ac:spMkLst>
            <pc:docMk/>
            <pc:sldMk cId="3658216171" sldId="266"/>
            <ac:spMk id="4" creationId="{EEE10785-258E-1A1C-4AFD-BEE4A224467F}"/>
          </ac:spMkLst>
        </pc:spChg>
        <pc:spChg chg="mod">
          <ac:chgData name="Kyle Blevins" userId="f4048cd5465779d3" providerId="LiveId" clId="{20087565-AFEB-4EFC-BA35-9332F4D9BB07}" dt="2023-09-29T21:27:47.493" v="1066" actId="1076"/>
          <ac:spMkLst>
            <pc:docMk/>
            <pc:sldMk cId="3658216171" sldId="266"/>
            <ac:spMk id="5" creationId="{4A9203E7-500E-1D53-EA90-82406D41CD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48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63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E10785-258E-1A1C-4AFD-BEE4A224467F}"/>
              </a:ext>
            </a:extLst>
          </p:cNvPr>
          <p:cNvSpPr>
            <a:spLocks noGrp="1"/>
          </p:cNvSpPr>
          <p:nvPr>
            <p:ph idx="1"/>
          </p:nvPr>
        </p:nvSpPr>
        <p:spPr/>
        <p:txBody>
          <a:bodyPr>
            <a:normAutofit/>
          </a:bodyPr>
          <a:lstStyle/>
          <a:p>
            <a:r>
              <a:rPr lang="en-US" sz="3600" dirty="0">
                <a:latin typeface="+mj-lt"/>
              </a:rPr>
              <a:t>Galatians 5:20, Revelation 9:21, 21:8, 22:15</a:t>
            </a:r>
          </a:p>
          <a:p>
            <a:r>
              <a:rPr lang="en-US" sz="3600" dirty="0">
                <a:latin typeface="+mj-lt"/>
              </a:rPr>
              <a:t>Revelation 18:23</a:t>
            </a:r>
          </a:p>
          <a:p>
            <a:r>
              <a:rPr lang="en-US" sz="3600" i="1" dirty="0">
                <a:latin typeface="+mj-lt"/>
              </a:rPr>
              <a:t>Pharmakeia – </a:t>
            </a:r>
            <a:r>
              <a:rPr lang="en-US" sz="3600" dirty="0">
                <a:latin typeface="+mj-lt"/>
              </a:rPr>
              <a:t>use of substances for beneficial and harmful purposes; or metaphorically referring to the poisoning of the mind through idolatry</a:t>
            </a:r>
          </a:p>
        </p:txBody>
      </p:sp>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87" y="5854148"/>
            <a:ext cx="1784626" cy="1003852"/>
          </a:xfrm>
          <a:prstGeom prst="rect">
            <a:avLst/>
          </a:prstGeom>
        </p:spPr>
      </p:pic>
      <p:sp>
        <p:nvSpPr>
          <p:cNvPr id="2" name="Title 1">
            <a:extLst>
              <a:ext uri="{FF2B5EF4-FFF2-40B4-BE49-F238E27FC236}">
                <a16:creationId xmlns:a16="http://schemas.microsoft.com/office/drawing/2014/main" id="{EF51EFF0-DCDF-8FBC-78EA-3D6DDB9B33E1}"/>
              </a:ext>
            </a:extLst>
          </p:cNvPr>
          <p:cNvSpPr>
            <a:spLocks noGrp="1"/>
          </p:cNvSpPr>
          <p:nvPr>
            <p:ph type="title"/>
          </p:nvPr>
        </p:nvSpPr>
        <p:spPr/>
        <p:txBody>
          <a:bodyPr>
            <a:normAutofit/>
          </a:bodyPr>
          <a:lstStyle/>
          <a:p>
            <a:r>
              <a:rPr lang="en-US" sz="5400" dirty="0">
                <a:solidFill>
                  <a:srgbClr val="FF0000"/>
                </a:solidFill>
              </a:rPr>
              <a:t>Paul Condemns Pharmacies??</a:t>
            </a:r>
          </a:p>
        </p:txBody>
      </p:sp>
    </p:spTree>
    <p:extLst>
      <p:ext uri="{BB962C8B-B14F-4D97-AF65-F5344CB8AC3E}">
        <p14:creationId xmlns:p14="http://schemas.microsoft.com/office/powerpoint/2010/main" val="38979444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E10785-258E-1A1C-4AFD-BEE4A224467F}"/>
              </a:ext>
            </a:extLst>
          </p:cNvPr>
          <p:cNvSpPr>
            <a:spLocks noGrp="1"/>
          </p:cNvSpPr>
          <p:nvPr>
            <p:ph idx="1"/>
          </p:nvPr>
        </p:nvSpPr>
        <p:spPr/>
        <p:txBody>
          <a:bodyPr>
            <a:normAutofit/>
          </a:bodyPr>
          <a:lstStyle/>
          <a:p>
            <a:r>
              <a:rPr lang="en-US" sz="3600" dirty="0">
                <a:latin typeface="+mj-lt"/>
              </a:rPr>
              <a:t>Creation needs healing - Romans 8:18-22</a:t>
            </a:r>
          </a:p>
          <a:p>
            <a:r>
              <a:rPr lang="en-US" sz="3600" dirty="0">
                <a:latin typeface="+mj-lt"/>
              </a:rPr>
              <a:t>Jesus said the sick need physicians - Matthew 9:12; Mark 2:17</a:t>
            </a:r>
          </a:p>
          <a:p>
            <a:r>
              <a:rPr lang="en-US" sz="3600" dirty="0">
                <a:latin typeface="+mj-lt"/>
              </a:rPr>
              <a:t>Luke WAS A physician - Colossians 4:14</a:t>
            </a:r>
          </a:p>
          <a:p>
            <a:r>
              <a:rPr lang="en-US" sz="3600" dirty="0">
                <a:latin typeface="+mj-lt"/>
              </a:rPr>
              <a:t>Paul instructs Timothy to take wine for ailment – I Timothy 5:23</a:t>
            </a:r>
          </a:p>
        </p:txBody>
      </p:sp>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87" y="5854148"/>
            <a:ext cx="1784626" cy="1003852"/>
          </a:xfrm>
          <a:prstGeom prst="rect">
            <a:avLst/>
          </a:prstGeom>
        </p:spPr>
      </p:pic>
      <p:sp>
        <p:nvSpPr>
          <p:cNvPr id="2" name="Title 1">
            <a:extLst>
              <a:ext uri="{FF2B5EF4-FFF2-40B4-BE49-F238E27FC236}">
                <a16:creationId xmlns:a16="http://schemas.microsoft.com/office/drawing/2014/main" id="{EF51EFF0-DCDF-8FBC-78EA-3D6DDB9B33E1}"/>
              </a:ext>
            </a:extLst>
          </p:cNvPr>
          <p:cNvSpPr>
            <a:spLocks noGrp="1"/>
          </p:cNvSpPr>
          <p:nvPr>
            <p:ph type="title"/>
          </p:nvPr>
        </p:nvSpPr>
        <p:spPr/>
        <p:txBody>
          <a:bodyPr>
            <a:normAutofit/>
          </a:bodyPr>
          <a:lstStyle/>
          <a:p>
            <a:r>
              <a:rPr lang="en-US" sz="5400" dirty="0">
                <a:solidFill>
                  <a:srgbClr val="FF0000"/>
                </a:solidFill>
              </a:rPr>
              <a:t>Is Healing Part of God’s Will?</a:t>
            </a:r>
          </a:p>
        </p:txBody>
      </p:sp>
    </p:spTree>
    <p:extLst>
      <p:ext uri="{BB962C8B-B14F-4D97-AF65-F5344CB8AC3E}">
        <p14:creationId xmlns:p14="http://schemas.microsoft.com/office/powerpoint/2010/main" val="1848822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red cross with a white symbol on it&#10;&#10;Description automatically generated">
            <a:extLst>
              <a:ext uri="{FF2B5EF4-FFF2-40B4-BE49-F238E27FC236}">
                <a16:creationId xmlns:a16="http://schemas.microsoft.com/office/drawing/2014/main" id="{1EE30BB7-2887-CA22-F634-17ABEF70F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418" y="0"/>
            <a:ext cx="12192000" cy="6858000"/>
          </a:xfrm>
          <a:prstGeom prst="rect">
            <a:avLst/>
          </a:prstGeom>
        </p:spPr>
      </p:pic>
    </p:spTree>
    <p:extLst>
      <p:ext uri="{BB962C8B-B14F-4D97-AF65-F5344CB8AC3E}">
        <p14:creationId xmlns:p14="http://schemas.microsoft.com/office/powerpoint/2010/main" val="921026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00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E10785-258E-1A1C-4AFD-BEE4A224467F}"/>
              </a:ext>
            </a:extLst>
          </p:cNvPr>
          <p:cNvSpPr>
            <a:spLocks noGrp="1"/>
          </p:cNvSpPr>
          <p:nvPr>
            <p:ph idx="1"/>
          </p:nvPr>
        </p:nvSpPr>
        <p:spPr/>
        <p:txBody>
          <a:bodyPr>
            <a:normAutofit/>
          </a:bodyPr>
          <a:lstStyle/>
          <a:p>
            <a:r>
              <a:rPr lang="en-US" sz="4000" dirty="0">
                <a:latin typeface="+mj-lt"/>
              </a:rPr>
              <a:t>Is HEALTH a primary good in your life?</a:t>
            </a:r>
          </a:p>
          <a:p>
            <a:r>
              <a:rPr lang="en-US" sz="4000" dirty="0">
                <a:latin typeface="+mj-lt"/>
              </a:rPr>
              <a:t>Is HEALTH your possession?</a:t>
            </a:r>
          </a:p>
        </p:txBody>
      </p:sp>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87" y="5854148"/>
            <a:ext cx="1784626" cy="1003852"/>
          </a:xfrm>
          <a:prstGeom prst="rect">
            <a:avLst/>
          </a:prstGeom>
        </p:spPr>
      </p:pic>
      <p:sp>
        <p:nvSpPr>
          <p:cNvPr id="2" name="Title 1">
            <a:extLst>
              <a:ext uri="{FF2B5EF4-FFF2-40B4-BE49-F238E27FC236}">
                <a16:creationId xmlns:a16="http://schemas.microsoft.com/office/drawing/2014/main" id="{EF51EFF0-DCDF-8FBC-78EA-3D6DDB9B33E1}"/>
              </a:ext>
            </a:extLst>
          </p:cNvPr>
          <p:cNvSpPr>
            <a:spLocks noGrp="1"/>
          </p:cNvSpPr>
          <p:nvPr>
            <p:ph type="title"/>
          </p:nvPr>
        </p:nvSpPr>
        <p:spPr/>
        <p:txBody>
          <a:bodyPr>
            <a:noAutofit/>
          </a:bodyPr>
          <a:lstStyle/>
          <a:p>
            <a:r>
              <a:rPr lang="en-US" sz="5400" dirty="0">
                <a:solidFill>
                  <a:srgbClr val="FF0000"/>
                </a:solidFill>
              </a:rPr>
              <a:t>Is HEALTH an END, or a MEANS TO AN END?</a:t>
            </a:r>
          </a:p>
        </p:txBody>
      </p:sp>
      <p:sp>
        <p:nvSpPr>
          <p:cNvPr id="5" name="TextBox 4">
            <a:extLst>
              <a:ext uri="{FF2B5EF4-FFF2-40B4-BE49-F238E27FC236}">
                <a16:creationId xmlns:a16="http://schemas.microsoft.com/office/drawing/2014/main" id="{4A9203E7-500E-1D53-EA90-82406D41CD6D}"/>
              </a:ext>
            </a:extLst>
          </p:cNvPr>
          <p:cNvSpPr txBox="1"/>
          <p:nvPr/>
        </p:nvSpPr>
        <p:spPr>
          <a:xfrm>
            <a:off x="838200" y="3164666"/>
            <a:ext cx="10515600" cy="2554545"/>
          </a:xfrm>
          <a:prstGeom prst="rect">
            <a:avLst/>
          </a:prstGeom>
          <a:noFill/>
        </p:spPr>
        <p:txBody>
          <a:bodyPr wrap="square" rtlCol="0">
            <a:spAutoFit/>
          </a:bodyPr>
          <a:lstStyle/>
          <a:p>
            <a:pPr algn="ctr"/>
            <a:r>
              <a:rPr lang="en-US" sz="4000" dirty="0">
                <a:solidFill>
                  <a:srgbClr val="C00000"/>
                </a:solidFill>
                <a:latin typeface="+mj-lt"/>
              </a:rPr>
              <a:t>Psalm 20:7</a:t>
            </a:r>
          </a:p>
          <a:p>
            <a:pPr algn="ctr"/>
            <a:r>
              <a:rPr lang="en-US" sz="4000" dirty="0">
                <a:solidFill>
                  <a:srgbClr val="C00000"/>
                </a:solidFill>
              </a:rPr>
              <a:t>Some boast in chariots and some in horses, But we will boast in the name of the LORD, our God.</a:t>
            </a:r>
          </a:p>
        </p:txBody>
      </p:sp>
    </p:spTree>
    <p:extLst>
      <p:ext uri="{BB962C8B-B14F-4D97-AF65-F5344CB8AC3E}">
        <p14:creationId xmlns:p14="http://schemas.microsoft.com/office/powerpoint/2010/main" val="827203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E10785-258E-1A1C-4AFD-BEE4A224467F}"/>
              </a:ext>
            </a:extLst>
          </p:cNvPr>
          <p:cNvSpPr>
            <a:spLocks noGrp="1"/>
          </p:cNvSpPr>
          <p:nvPr>
            <p:ph idx="1"/>
          </p:nvPr>
        </p:nvSpPr>
        <p:spPr/>
        <p:txBody>
          <a:bodyPr>
            <a:normAutofit/>
          </a:bodyPr>
          <a:lstStyle/>
          <a:p>
            <a:r>
              <a:rPr lang="en-US" sz="4000" dirty="0">
                <a:latin typeface="+mj-lt"/>
              </a:rPr>
              <a:t>HE is the SOURCE</a:t>
            </a:r>
          </a:p>
        </p:txBody>
      </p:sp>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87" y="5854148"/>
            <a:ext cx="1784626" cy="1003852"/>
          </a:xfrm>
          <a:prstGeom prst="rect">
            <a:avLst/>
          </a:prstGeom>
        </p:spPr>
      </p:pic>
      <p:sp>
        <p:nvSpPr>
          <p:cNvPr id="2" name="Title 1">
            <a:extLst>
              <a:ext uri="{FF2B5EF4-FFF2-40B4-BE49-F238E27FC236}">
                <a16:creationId xmlns:a16="http://schemas.microsoft.com/office/drawing/2014/main" id="{EF51EFF0-DCDF-8FBC-78EA-3D6DDB9B33E1}"/>
              </a:ext>
            </a:extLst>
          </p:cNvPr>
          <p:cNvSpPr>
            <a:spLocks noGrp="1"/>
          </p:cNvSpPr>
          <p:nvPr>
            <p:ph type="title"/>
          </p:nvPr>
        </p:nvSpPr>
        <p:spPr/>
        <p:txBody>
          <a:bodyPr>
            <a:noAutofit/>
          </a:bodyPr>
          <a:lstStyle/>
          <a:p>
            <a:r>
              <a:rPr lang="en-US" sz="5400" dirty="0">
                <a:solidFill>
                  <a:srgbClr val="FF0000"/>
                </a:solidFill>
              </a:rPr>
              <a:t>How To Keep God CENTERED In Our Pursuit Of Health</a:t>
            </a:r>
          </a:p>
        </p:txBody>
      </p:sp>
      <p:sp>
        <p:nvSpPr>
          <p:cNvPr id="5" name="TextBox 4">
            <a:extLst>
              <a:ext uri="{FF2B5EF4-FFF2-40B4-BE49-F238E27FC236}">
                <a16:creationId xmlns:a16="http://schemas.microsoft.com/office/drawing/2014/main" id="{4A9203E7-500E-1D53-EA90-82406D41CD6D}"/>
              </a:ext>
            </a:extLst>
          </p:cNvPr>
          <p:cNvSpPr txBox="1"/>
          <p:nvPr/>
        </p:nvSpPr>
        <p:spPr>
          <a:xfrm>
            <a:off x="838200" y="2314718"/>
            <a:ext cx="10515600" cy="3539430"/>
          </a:xfrm>
          <a:prstGeom prst="rect">
            <a:avLst/>
          </a:prstGeom>
          <a:noFill/>
        </p:spPr>
        <p:txBody>
          <a:bodyPr wrap="square" rtlCol="0">
            <a:spAutoFit/>
          </a:bodyPr>
          <a:lstStyle/>
          <a:p>
            <a:pPr algn="ctr"/>
            <a:r>
              <a:rPr lang="en-US" sz="3200" dirty="0">
                <a:solidFill>
                  <a:srgbClr val="C00000"/>
                </a:solidFill>
                <a:latin typeface="+mj-lt"/>
              </a:rPr>
              <a:t>James 1:17</a:t>
            </a:r>
          </a:p>
          <a:p>
            <a:pPr algn="ctr"/>
            <a:r>
              <a:rPr lang="en-US" sz="3200" dirty="0">
                <a:solidFill>
                  <a:srgbClr val="C00000"/>
                </a:solidFill>
              </a:rPr>
              <a:t>Every good thing given and every perfect gift is from above, coming down from the Father of lights…</a:t>
            </a:r>
          </a:p>
          <a:p>
            <a:pPr algn="ctr"/>
            <a:r>
              <a:rPr lang="en-US" sz="3200" dirty="0">
                <a:solidFill>
                  <a:srgbClr val="C00000"/>
                </a:solidFill>
                <a:latin typeface="+mj-lt"/>
              </a:rPr>
              <a:t>James 5:14</a:t>
            </a:r>
          </a:p>
          <a:p>
            <a:pPr algn="ctr"/>
            <a:r>
              <a:rPr lang="en-US" sz="3200" dirty="0">
                <a:solidFill>
                  <a:srgbClr val="C00000"/>
                </a:solidFill>
              </a:rPr>
              <a:t>Is anyone among you sick? Then he must call for the elders of the church and they are to pray over him, anointing him with oil in the name of the Lord… </a:t>
            </a:r>
          </a:p>
        </p:txBody>
      </p:sp>
    </p:spTree>
    <p:extLst>
      <p:ext uri="{BB962C8B-B14F-4D97-AF65-F5344CB8AC3E}">
        <p14:creationId xmlns:p14="http://schemas.microsoft.com/office/powerpoint/2010/main" val="1199470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E10785-258E-1A1C-4AFD-BEE4A224467F}"/>
              </a:ext>
            </a:extLst>
          </p:cNvPr>
          <p:cNvSpPr>
            <a:spLocks noGrp="1"/>
          </p:cNvSpPr>
          <p:nvPr>
            <p:ph idx="1"/>
          </p:nvPr>
        </p:nvSpPr>
        <p:spPr/>
        <p:txBody>
          <a:bodyPr>
            <a:normAutofit/>
          </a:bodyPr>
          <a:lstStyle/>
          <a:p>
            <a:r>
              <a:rPr lang="en-US" sz="4000" dirty="0">
                <a:latin typeface="+mj-lt"/>
              </a:rPr>
              <a:t>HE is the SOURCE</a:t>
            </a:r>
          </a:p>
          <a:p>
            <a:r>
              <a:rPr lang="en-US" sz="4000" dirty="0">
                <a:latin typeface="+mj-lt"/>
              </a:rPr>
              <a:t>HE is the PURPOSE</a:t>
            </a:r>
          </a:p>
          <a:p>
            <a:r>
              <a:rPr lang="en-US" sz="4000" dirty="0">
                <a:latin typeface="+mj-lt"/>
              </a:rPr>
              <a:t>HE is the END</a:t>
            </a:r>
          </a:p>
        </p:txBody>
      </p:sp>
      <p:pic>
        <p:nvPicPr>
          <p:cNvPr id="3" name="Picture 2" descr="A red cross with a white symbol on it&#10;&#10;Description automatically generated">
            <a:extLst>
              <a:ext uri="{FF2B5EF4-FFF2-40B4-BE49-F238E27FC236}">
                <a16:creationId xmlns:a16="http://schemas.microsoft.com/office/drawing/2014/main" id="{31F8EB31-0A35-9083-E370-DED230FF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87" y="5854148"/>
            <a:ext cx="1784626" cy="1003852"/>
          </a:xfrm>
          <a:prstGeom prst="rect">
            <a:avLst/>
          </a:prstGeom>
        </p:spPr>
      </p:pic>
      <p:sp>
        <p:nvSpPr>
          <p:cNvPr id="2" name="Title 1">
            <a:extLst>
              <a:ext uri="{FF2B5EF4-FFF2-40B4-BE49-F238E27FC236}">
                <a16:creationId xmlns:a16="http://schemas.microsoft.com/office/drawing/2014/main" id="{EF51EFF0-DCDF-8FBC-78EA-3D6DDB9B33E1}"/>
              </a:ext>
            </a:extLst>
          </p:cNvPr>
          <p:cNvSpPr>
            <a:spLocks noGrp="1"/>
          </p:cNvSpPr>
          <p:nvPr>
            <p:ph type="title"/>
          </p:nvPr>
        </p:nvSpPr>
        <p:spPr/>
        <p:txBody>
          <a:bodyPr>
            <a:noAutofit/>
          </a:bodyPr>
          <a:lstStyle/>
          <a:p>
            <a:r>
              <a:rPr lang="en-US" sz="5400" dirty="0">
                <a:solidFill>
                  <a:srgbClr val="FF0000"/>
                </a:solidFill>
              </a:rPr>
              <a:t>How To Keep God CENTERED In Our Pursuit Of Health</a:t>
            </a:r>
          </a:p>
        </p:txBody>
      </p:sp>
      <p:sp>
        <p:nvSpPr>
          <p:cNvPr id="5" name="TextBox 4">
            <a:extLst>
              <a:ext uri="{FF2B5EF4-FFF2-40B4-BE49-F238E27FC236}">
                <a16:creationId xmlns:a16="http://schemas.microsoft.com/office/drawing/2014/main" id="{4A9203E7-500E-1D53-EA90-82406D41CD6D}"/>
              </a:ext>
            </a:extLst>
          </p:cNvPr>
          <p:cNvSpPr txBox="1"/>
          <p:nvPr/>
        </p:nvSpPr>
        <p:spPr>
          <a:xfrm>
            <a:off x="838200" y="3708906"/>
            <a:ext cx="10515600" cy="584775"/>
          </a:xfrm>
          <a:prstGeom prst="rect">
            <a:avLst/>
          </a:prstGeom>
          <a:noFill/>
        </p:spPr>
        <p:txBody>
          <a:bodyPr wrap="square" rtlCol="0">
            <a:spAutoFit/>
          </a:bodyPr>
          <a:lstStyle/>
          <a:p>
            <a:pPr algn="ctr"/>
            <a:r>
              <a:rPr lang="en-US" sz="3200" dirty="0">
                <a:solidFill>
                  <a:srgbClr val="C00000"/>
                </a:solidFill>
                <a:latin typeface="+mj-lt"/>
              </a:rPr>
              <a:t>Philippians 1:15-30</a:t>
            </a:r>
            <a:endParaRPr lang="en-US" sz="3200" dirty="0">
              <a:solidFill>
                <a:srgbClr val="C00000"/>
              </a:solidFill>
            </a:endParaRPr>
          </a:p>
        </p:txBody>
      </p:sp>
    </p:spTree>
    <p:extLst>
      <p:ext uri="{BB962C8B-B14F-4D97-AF65-F5344CB8AC3E}">
        <p14:creationId xmlns:p14="http://schemas.microsoft.com/office/powerpoint/2010/main" val="3658216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2857</TotalTime>
  <Words>229</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Articulat CF v2 Heavy</vt:lpstr>
      <vt:lpstr>Articulat CF v2 Medium</vt:lpstr>
      <vt:lpstr>Office Theme</vt:lpstr>
      <vt:lpstr>PowerPoint Presentation</vt:lpstr>
      <vt:lpstr>PowerPoint Presentation</vt:lpstr>
      <vt:lpstr>Paul Condemns Pharmacies??</vt:lpstr>
      <vt:lpstr>Is Healing Part of God’s Will?</vt:lpstr>
      <vt:lpstr>PowerPoint Presentation</vt:lpstr>
      <vt:lpstr>PowerPoint Presentation</vt:lpstr>
      <vt:lpstr>Is HEALTH an END, or a MEANS TO AN END?</vt:lpstr>
      <vt:lpstr>How To Keep God CENTERED In Our Pursuit Of Health</vt:lpstr>
      <vt:lpstr>How To Keep God CENTERED In Our Pursuit Of 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2</cp:revision>
  <dcterms:created xsi:type="dcterms:W3CDTF">2023-08-17T19:34:02Z</dcterms:created>
  <dcterms:modified xsi:type="dcterms:W3CDTF">2023-09-29T21:40:03Z</dcterms:modified>
</cp:coreProperties>
</file>